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91" r:id="rId2"/>
    <p:sldId id="283" r:id="rId3"/>
    <p:sldId id="293" r:id="rId4"/>
    <p:sldId id="294" r:id="rId5"/>
    <p:sldId id="299" r:id="rId6"/>
    <p:sldId id="298" r:id="rId7"/>
    <p:sldId id="29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48" autoAdjust="0"/>
  </p:normalViewPr>
  <p:slideViewPr>
    <p:cSldViewPr snapToGrid="0">
      <p:cViewPr varScale="1">
        <p:scale>
          <a:sx n="80" d="100"/>
          <a:sy n="80" d="100"/>
        </p:scale>
        <p:origin x="7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B0877-446E-4F96-8409-CD5E8A4AA8D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511A-8C07-4D38-8134-D750988D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0EAF6ADB-7CB1-4AEC-9882-5833EA6333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BEC16333-0708-4E5E-88CE-4EF494F17D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B722E96E-A62B-466B-9F5B-129AD99BC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6B88E3-E937-46CD-977F-5618228D3D1C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65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B5F738-DC50-4BF2-8CAE-9BD09F597EEA}" type="slidenum">
              <a:rPr lang="ru-RU" altLang="ru-RU" smtClean="0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55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EE4C4-D1E2-4DF3-8C33-1F8E9CA9DA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20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5E809C8-9954-41EE-B884-78B546495269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51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3D80-7050-4CC6-833A-73C7DF8463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BB80-DE22-4465-94A6-0B5ADAE938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1F1CF0C1-13DB-4907-9FE5-7113EADC1EF3}"/>
              </a:ext>
            </a:extLst>
          </p:cNvPr>
          <p:cNvSpPr/>
          <p:nvPr/>
        </p:nvSpPr>
        <p:spPr>
          <a:xfrm>
            <a:off x="0" y="2117"/>
            <a:ext cx="8688917" cy="4866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Century Gothic" panose="020B0502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F43C5A2-68E4-4E1A-AD1D-43C9249980DA}"/>
              </a:ext>
            </a:extLst>
          </p:cNvPr>
          <p:cNvSpPr/>
          <p:nvPr/>
        </p:nvSpPr>
        <p:spPr>
          <a:xfrm rot="10800000">
            <a:off x="732367" y="643467"/>
            <a:ext cx="8915400" cy="4775200"/>
          </a:xfrm>
          <a:prstGeom prst="rect">
            <a:avLst/>
          </a:prstGeom>
          <a:solidFill>
            <a:srgbClr val="AAC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+mj-lt"/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F5971B53-9C7E-4F36-A662-D6B636B9620A}"/>
              </a:ext>
            </a:extLst>
          </p:cNvPr>
          <p:cNvSpPr/>
          <p:nvPr/>
        </p:nvSpPr>
        <p:spPr>
          <a:xfrm>
            <a:off x="1064684" y="4229101"/>
            <a:ext cx="8295216" cy="1799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7EA18-DD4D-4C01-9448-194FA9270942}"/>
              </a:ext>
            </a:extLst>
          </p:cNvPr>
          <p:cNvSpPr txBox="1"/>
          <p:nvPr/>
        </p:nvSpPr>
        <p:spPr>
          <a:xfrm>
            <a:off x="1208618" y="4699727"/>
            <a:ext cx="8295216" cy="10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Логика: Договорные отношения</a:t>
            </a:r>
          </a:p>
          <a:p>
            <a:pPr>
              <a:lnSpc>
                <a:spcPts val="4000"/>
              </a:lnSpc>
              <a:defRPr/>
            </a:pPr>
            <a:r>
              <a:rPr lang="ru-RU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базе продуктов семейства Логика: ПЛАФТОРМА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6C6722-F213-43DD-9D0D-298589DF7343}"/>
              </a:ext>
            </a:extLst>
          </p:cNvPr>
          <p:cNvSpPr txBox="1"/>
          <p:nvPr/>
        </p:nvSpPr>
        <p:spPr>
          <a:xfrm>
            <a:off x="1295401" y="2853267"/>
            <a:ext cx="355176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spc="4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РЕАЛИЗУЕТСЯ ПРИ ПОДДЕРЖКЕ РФРИТ</a:t>
            </a:r>
          </a:p>
        </p:txBody>
      </p:sp>
      <p:pic>
        <p:nvPicPr>
          <p:cNvPr id="4103" name="Рисунок 27">
            <a:extLst>
              <a:ext uri="{FF2B5EF4-FFF2-40B4-BE49-F238E27FC236}">
                <a16:creationId xmlns:a16="http://schemas.microsoft.com/office/drawing/2014/main" id="{D80D1581-657E-4DF0-BF7B-E1A036F58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1" y="1824567"/>
            <a:ext cx="1659467" cy="61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Группа 28">
            <a:extLst>
              <a:ext uri="{FF2B5EF4-FFF2-40B4-BE49-F238E27FC236}">
                <a16:creationId xmlns:a16="http://schemas.microsoft.com/office/drawing/2014/main" id="{C207312B-AE99-4150-8D64-95E48EBBF608}"/>
              </a:ext>
            </a:extLst>
          </p:cNvPr>
          <p:cNvGrpSpPr>
            <a:grpSpLocks/>
          </p:cNvGrpSpPr>
          <p:nvPr/>
        </p:nvGrpSpPr>
        <p:grpSpPr bwMode="auto">
          <a:xfrm>
            <a:off x="429684" y="5867400"/>
            <a:ext cx="143933" cy="654051"/>
            <a:chOff x="10514774" y="5690127"/>
            <a:chExt cx="108000" cy="491092"/>
          </a:xfrm>
        </p:grpSpPr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1CD876DB-AB47-448F-B650-D671EDBAEF8E}"/>
                </a:ext>
              </a:extLst>
            </p:cNvPr>
            <p:cNvSpPr/>
            <p:nvPr/>
          </p:nvSpPr>
          <p:spPr>
            <a:xfrm>
              <a:off x="10514774" y="5690127"/>
              <a:ext cx="108000" cy="108072"/>
            </a:xfrm>
            <a:prstGeom prst="rect">
              <a:avLst/>
            </a:prstGeom>
            <a:solidFill>
              <a:srgbClr val="136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2400"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C96BE413-8BFC-4317-B4EB-5533F9A63A88}"/>
                </a:ext>
              </a:extLst>
            </p:cNvPr>
            <p:cNvSpPr/>
            <p:nvPr/>
          </p:nvSpPr>
          <p:spPr>
            <a:xfrm>
              <a:off x="10514774" y="6073147"/>
              <a:ext cx="108000" cy="108072"/>
            </a:xfrm>
            <a:prstGeom prst="rect">
              <a:avLst/>
            </a:prstGeom>
            <a:solidFill>
              <a:srgbClr val="F16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ADD447F8-424C-4CBE-9D94-14745262BEB0}"/>
                </a:ext>
              </a:extLst>
            </p:cNvPr>
            <p:cNvSpPr/>
            <p:nvPr/>
          </p:nvSpPr>
          <p:spPr>
            <a:xfrm>
              <a:off x="10514774" y="5882432"/>
              <a:ext cx="108000" cy="106482"/>
            </a:xfrm>
            <a:prstGeom prst="rect">
              <a:avLst/>
            </a:prstGeom>
            <a:solidFill>
              <a:srgbClr val="AAC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5A7A1CA-13EA-4FD1-AF55-2F47904E93CA}"/>
              </a:ext>
            </a:extLst>
          </p:cNvPr>
          <p:cNvSpPr txBox="1"/>
          <p:nvPr/>
        </p:nvSpPr>
        <p:spPr>
          <a:xfrm>
            <a:off x="3695701" y="6337300"/>
            <a:ext cx="1979084" cy="287321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>
              <a:defRPr/>
            </a:pPr>
            <a:r>
              <a:rPr lang="id-ID" sz="1067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BLOGIC.R</a:t>
            </a:r>
            <a:r>
              <a:rPr lang="en-US" sz="1067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</a:p>
        </p:txBody>
      </p:sp>
      <p:cxnSp>
        <p:nvCxnSpPr>
          <p:cNvPr id="36" name="Straight Connector 3">
            <a:extLst>
              <a:ext uri="{FF2B5EF4-FFF2-40B4-BE49-F238E27FC236}">
                <a16:creationId xmlns:a16="http://schemas.microsoft.com/office/drawing/2014/main" id="{FF1B621E-55FA-47E0-966F-FCA51DA51F8E}"/>
              </a:ext>
            </a:extLst>
          </p:cNvPr>
          <p:cNvCxnSpPr>
            <a:cxnSpLocks/>
          </p:cNvCxnSpPr>
          <p:nvPr/>
        </p:nvCxnSpPr>
        <p:spPr>
          <a:xfrm rot="16200000">
            <a:off x="1598084" y="3541184"/>
            <a:ext cx="0" cy="355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699DB4-3232-44EF-B1EF-CFE0A1C262BE}"/>
              </a:ext>
            </a:extLst>
          </p:cNvPr>
          <p:cNvSpPr/>
          <p:nvPr/>
        </p:nvSpPr>
        <p:spPr>
          <a:xfrm>
            <a:off x="7397752" y="5734051"/>
            <a:ext cx="4794249" cy="115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99C8D-C6F1-4037-83AA-44E187994B28}"/>
              </a:ext>
            </a:extLst>
          </p:cNvPr>
          <p:cNvSpPr txBox="1"/>
          <p:nvPr/>
        </p:nvSpPr>
        <p:spPr>
          <a:xfrm>
            <a:off x="7713134" y="5966885"/>
            <a:ext cx="4188884" cy="6647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Презентация подготовлена</a:t>
            </a:r>
            <a:endParaRPr lang="ru-RU" sz="1867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  <a:defRPr/>
            </a:pPr>
            <a:r>
              <a:rPr lang="ru-RU" sz="1867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Ивановой Татьяной Николаевной</a:t>
            </a:r>
          </a:p>
        </p:txBody>
      </p:sp>
      <p:sp>
        <p:nvSpPr>
          <p:cNvPr id="4109" name="TextBox 16">
            <a:extLst>
              <a:ext uri="{FF2B5EF4-FFF2-40B4-BE49-F238E27FC236}">
                <a16:creationId xmlns:a16="http://schemas.microsoft.com/office/drawing/2014/main" id="{C34A32F5-3C08-4D3F-8CFE-6A41CDB6A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384" y="309033"/>
            <a:ext cx="4188883" cy="3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/>
                <a:cs typeface="Open Sans" panose="020B0606030504020204"/>
              </a:rPr>
              <a:t>10.08.2018</a:t>
            </a:r>
            <a:endParaRPr lang="ru-RU" altLang="ru-RU" sz="2667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/>
              <a:cs typeface="Open Sans" panose="020B0606030504020204"/>
            </a:endParaRP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91BACF44-9208-45D8-8FFD-F3A396C874A4}"/>
              </a:ext>
            </a:extLst>
          </p:cNvPr>
          <p:cNvGrpSpPr/>
          <p:nvPr/>
        </p:nvGrpSpPr>
        <p:grpSpPr>
          <a:xfrm>
            <a:off x="4899075" y="926355"/>
            <a:ext cx="4365576" cy="3191444"/>
            <a:chOff x="2491486" y="2154082"/>
            <a:chExt cx="4802412" cy="3443167"/>
          </a:xfrm>
          <a:solidFill>
            <a:schemeClr val="bg1"/>
          </a:solidFill>
        </p:grpSpPr>
        <p:grpSp>
          <p:nvGrpSpPr>
            <p:cNvPr id="18" name="Graphic 166">
              <a:extLst>
                <a:ext uri="{FF2B5EF4-FFF2-40B4-BE49-F238E27FC236}">
                  <a16:creationId xmlns:a16="http://schemas.microsoft.com/office/drawing/2014/main" id="{7BE74134-D533-48DD-B391-9AEF05C5EE1C}"/>
                </a:ext>
              </a:extLst>
            </p:cNvPr>
            <p:cNvGrpSpPr/>
            <p:nvPr/>
          </p:nvGrpSpPr>
          <p:grpSpPr>
            <a:xfrm rot="10800000">
              <a:off x="2736207" y="2565662"/>
              <a:ext cx="3591640" cy="768191"/>
              <a:chOff x="4298394" y="3045618"/>
              <a:chExt cx="3591640" cy="768191"/>
            </a:xfrm>
            <a:grpFill/>
          </p:grpSpPr>
          <p:sp>
            <p:nvSpPr>
              <p:cNvPr id="230" name="Freeform: Shape 217">
                <a:extLst>
                  <a:ext uri="{FF2B5EF4-FFF2-40B4-BE49-F238E27FC236}">
                    <a16:creationId xmlns:a16="http://schemas.microsoft.com/office/drawing/2014/main" id="{F7256AA7-CDD2-4131-B047-6D91AEE2BB7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1" name="Freeform: Shape 218">
                <a:extLst>
                  <a:ext uri="{FF2B5EF4-FFF2-40B4-BE49-F238E27FC236}">
                    <a16:creationId xmlns:a16="http://schemas.microsoft.com/office/drawing/2014/main" id="{4671F083-30A0-419B-8F85-F510CC74B66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2" name="Freeform: Shape 219">
                <a:extLst>
                  <a:ext uri="{FF2B5EF4-FFF2-40B4-BE49-F238E27FC236}">
                    <a16:creationId xmlns:a16="http://schemas.microsoft.com/office/drawing/2014/main" id="{CF6312C1-59EE-4114-8BE0-2C16B7758E4D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3" name="Freeform: Shape 220">
                <a:extLst>
                  <a:ext uri="{FF2B5EF4-FFF2-40B4-BE49-F238E27FC236}">
                    <a16:creationId xmlns:a16="http://schemas.microsoft.com/office/drawing/2014/main" id="{D6F7EEFB-B99E-427E-8980-92E6C7557E2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4" name="Freeform: Shape 221">
                <a:extLst>
                  <a:ext uri="{FF2B5EF4-FFF2-40B4-BE49-F238E27FC236}">
                    <a16:creationId xmlns:a16="http://schemas.microsoft.com/office/drawing/2014/main" id="{C34DEBEE-BD6D-46DE-B3E8-8ADC46311FF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5" name="Freeform: Shape 222">
                <a:extLst>
                  <a:ext uri="{FF2B5EF4-FFF2-40B4-BE49-F238E27FC236}">
                    <a16:creationId xmlns:a16="http://schemas.microsoft.com/office/drawing/2014/main" id="{A9997072-074B-4130-9061-35D7E1A6914C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6" name="Freeform: Shape 223">
                <a:extLst>
                  <a:ext uri="{FF2B5EF4-FFF2-40B4-BE49-F238E27FC236}">
                    <a16:creationId xmlns:a16="http://schemas.microsoft.com/office/drawing/2014/main" id="{8A870411-D4B4-4F36-94A5-56C6B38D1D2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7" name="Freeform: Shape 224">
                <a:extLst>
                  <a:ext uri="{FF2B5EF4-FFF2-40B4-BE49-F238E27FC236}">
                    <a16:creationId xmlns:a16="http://schemas.microsoft.com/office/drawing/2014/main" id="{372CB291-70B0-4598-A100-45AB531A0E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8" name="Freeform: Shape 225">
                <a:extLst>
                  <a:ext uri="{FF2B5EF4-FFF2-40B4-BE49-F238E27FC236}">
                    <a16:creationId xmlns:a16="http://schemas.microsoft.com/office/drawing/2014/main" id="{41B34AEF-E9BF-4C18-A8E8-EBDD0BCD525D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9" name="Freeform: Shape 226">
                <a:extLst>
                  <a:ext uri="{FF2B5EF4-FFF2-40B4-BE49-F238E27FC236}">
                    <a16:creationId xmlns:a16="http://schemas.microsoft.com/office/drawing/2014/main" id="{6C828ECC-0A0A-4519-8708-A5A11B1838C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0" name="Freeform: Shape 227">
                <a:extLst>
                  <a:ext uri="{FF2B5EF4-FFF2-40B4-BE49-F238E27FC236}">
                    <a16:creationId xmlns:a16="http://schemas.microsoft.com/office/drawing/2014/main" id="{E00225D9-86C4-4FAF-929E-456E59776AA1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1" name="Freeform: Shape 228">
                <a:extLst>
                  <a:ext uri="{FF2B5EF4-FFF2-40B4-BE49-F238E27FC236}">
                    <a16:creationId xmlns:a16="http://schemas.microsoft.com/office/drawing/2014/main" id="{F6D852A1-7214-41BD-B91C-79F6AB1C6E0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2" name="Freeform: Shape 229">
                <a:extLst>
                  <a:ext uri="{FF2B5EF4-FFF2-40B4-BE49-F238E27FC236}">
                    <a16:creationId xmlns:a16="http://schemas.microsoft.com/office/drawing/2014/main" id="{7041263D-6B0D-41AA-B42B-470988337DC5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3" name="Freeform: Shape 230">
                <a:extLst>
                  <a:ext uri="{FF2B5EF4-FFF2-40B4-BE49-F238E27FC236}">
                    <a16:creationId xmlns:a16="http://schemas.microsoft.com/office/drawing/2014/main" id="{A470653C-3E6F-41D0-AC93-229C526A675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4" name="Freeform: Shape 231">
                <a:extLst>
                  <a:ext uri="{FF2B5EF4-FFF2-40B4-BE49-F238E27FC236}">
                    <a16:creationId xmlns:a16="http://schemas.microsoft.com/office/drawing/2014/main" id="{76855133-1F29-43EF-BCEE-368C94B88CEF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5" name="Freeform: Shape 232">
                <a:extLst>
                  <a:ext uri="{FF2B5EF4-FFF2-40B4-BE49-F238E27FC236}">
                    <a16:creationId xmlns:a16="http://schemas.microsoft.com/office/drawing/2014/main" id="{F95F3464-5ADF-4B33-A09C-44CCDBBFECB0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6" name="Freeform: Shape 233">
                <a:extLst>
                  <a:ext uri="{FF2B5EF4-FFF2-40B4-BE49-F238E27FC236}">
                    <a16:creationId xmlns:a16="http://schemas.microsoft.com/office/drawing/2014/main" id="{043D25D4-4DF1-4A5C-B6B1-100F2ACC7574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7" name="Freeform: Shape 234">
                <a:extLst>
                  <a:ext uri="{FF2B5EF4-FFF2-40B4-BE49-F238E27FC236}">
                    <a16:creationId xmlns:a16="http://schemas.microsoft.com/office/drawing/2014/main" id="{46F84A58-F5A5-49D8-8DAB-3674A09852E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8" name="Freeform: Shape 235">
                <a:extLst>
                  <a:ext uri="{FF2B5EF4-FFF2-40B4-BE49-F238E27FC236}">
                    <a16:creationId xmlns:a16="http://schemas.microsoft.com/office/drawing/2014/main" id="{DD638FEF-CE23-457E-B530-52B45776FC88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9" name="Freeform: Shape 236">
                <a:extLst>
                  <a:ext uri="{FF2B5EF4-FFF2-40B4-BE49-F238E27FC236}">
                    <a16:creationId xmlns:a16="http://schemas.microsoft.com/office/drawing/2014/main" id="{9BF1C326-90D9-44BD-A214-64484AC99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" name="Graphic 16">
              <a:extLst>
                <a:ext uri="{FF2B5EF4-FFF2-40B4-BE49-F238E27FC236}">
                  <a16:creationId xmlns:a16="http://schemas.microsoft.com/office/drawing/2014/main" id="{65019210-DF9F-4CC5-B1CE-7F4699D08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24" name="Graphic 17">
              <a:extLst>
                <a:ext uri="{FF2B5EF4-FFF2-40B4-BE49-F238E27FC236}">
                  <a16:creationId xmlns:a16="http://schemas.microsoft.com/office/drawing/2014/main" id="{E2A9F316-6950-4C33-999E-74542695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5" name="Graphic 18">
              <a:extLst>
                <a:ext uri="{FF2B5EF4-FFF2-40B4-BE49-F238E27FC236}">
                  <a16:creationId xmlns:a16="http://schemas.microsoft.com/office/drawing/2014/main" id="{8432E90C-E7D0-49AF-AD64-D0CEBBE6D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6" name="Graphic 166">
              <a:extLst>
                <a:ext uri="{FF2B5EF4-FFF2-40B4-BE49-F238E27FC236}">
                  <a16:creationId xmlns:a16="http://schemas.microsoft.com/office/drawing/2014/main" id="{E78E4353-38D5-478F-AC93-DD6A525799EB}"/>
                </a:ext>
              </a:extLst>
            </p:cNvPr>
            <p:cNvGrpSpPr/>
            <p:nvPr/>
          </p:nvGrpSpPr>
          <p:grpSpPr>
            <a:xfrm rot="10800000">
              <a:off x="2851116" y="3792900"/>
              <a:ext cx="3591640" cy="768191"/>
              <a:chOff x="4298394" y="3045618"/>
              <a:chExt cx="3591640" cy="768191"/>
            </a:xfrm>
            <a:grpFill/>
          </p:grpSpPr>
          <p:sp>
            <p:nvSpPr>
              <p:cNvPr id="210" name="Freeform: Shape 197">
                <a:extLst>
                  <a:ext uri="{FF2B5EF4-FFF2-40B4-BE49-F238E27FC236}">
                    <a16:creationId xmlns:a16="http://schemas.microsoft.com/office/drawing/2014/main" id="{0BA6C02B-53DE-4727-A192-10AA55748492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1" name="Freeform: Shape 198">
                <a:extLst>
                  <a:ext uri="{FF2B5EF4-FFF2-40B4-BE49-F238E27FC236}">
                    <a16:creationId xmlns:a16="http://schemas.microsoft.com/office/drawing/2014/main" id="{E1DB82B7-D58A-4079-84AE-248EEA2F3C20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2" name="Freeform: Shape 199">
                <a:extLst>
                  <a:ext uri="{FF2B5EF4-FFF2-40B4-BE49-F238E27FC236}">
                    <a16:creationId xmlns:a16="http://schemas.microsoft.com/office/drawing/2014/main" id="{6768C304-3973-47E1-9368-507F5BBFC4C1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3" name="Freeform: Shape 200">
                <a:extLst>
                  <a:ext uri="{FF2B5EF4-FFF2-40B4-BE49-F238E27FC236}">
                    <a16:creationId xmlns:a16="http://schemas.microsoft.com/office/drawing/2014/main" id="{51F2D145-651D-43F2-B357-DCB3D12371D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4" name="Freeform: Shape 201">
                <a:extLst>
                  <a:ext uri="{FF2B5EF4-FFF2-40B4-BE49-F238E27FC236}">
                    <a16:creationId xmlns:a16="http://schemas.microsoft.com/office/drawing/2014/main" id="{E9FBF41A-EB1B-44DA-9BC7-596E0D43D51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5" name="Freeform: Shape 202">
                <a:extLst>
                  <a:ext uri="{FF2B5EF4-FFF2-40B4-BE49-F238E27FC236}">
                    <a16:creationId xmlns:a16="http://schemas.microsoft.com/office/drawing/2014/main" id="{980F6858-1F3F-4C2A-A86D-A453CBD8FD2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6" name="Freeform: Shape 203">
                <a:extLst>
                  <a:ext uri="{FF2B5EF4-FFF2-40B4-BE49-F238E27FC236}">
                    <a16:creationId xmlns:a16="http://schemas.microsoft.com/office/drawing/2014/main" id="{7AAD268E-CCED-4A3B-8286-C1E1099AD62E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7" name="Freeform: Shape 204">
                <a:extLst>
                  <a:ext uri="{FF2B5EF4-FFF2-40B4-BE49-F238E27FC236}">
                    <a16:creationId xmlns:a16="http://schemas.microsoft.com/office/drawing/2014/main" id="{D6E07699-2317-484F-8B7E-737657D1F71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8" name="Freeform: Shape 205">
                <a:extLst>
                  <a:ext uri="{FF2B5EF4-FFF2-40B4-BE49-F238E27FC236}">
                    <a16:creationId xmlns:a16="http://schemas.microsoft.com/office/drawing/2014/main" id="{BE1427EB-21A2-42BF-8823-2D2D56E05889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9" name="Freeform: Shape 206">
                <a:extLst>
                  <a:ext uri="{FF2B5EF4-FFF2-40B4-BE49-F238E27FC236}">
                    <a16:creationId xmlns:a16="http://schemas.microsoft.com/office/drawing/2014/main" id="{3A3B15A5-B245-480D-A869-BC24139EDB5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0" name="Freeform: Shape 207">
                <a:extLst>
                  <a:ext uri="{FF2B5EF4-FFF2-40B4-BE49-F238E27FC236}">
                    <a16:creationId xmlns:a16="http://schemas.microsoft.com/office/drawing/2014/main" id="{95FC8CA3-FEEB-4B16-930C-3CA9F78C3DA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1" name="Freeform: Shape 208">
                <a:extLst>
                  <a:ext uri="{FF2B5EF4-FFF2-40B4-BE49-F238E27FC236}">
                    <a16:creationId xmlns:a16="http://schemas.microsoft.com/office/drawing/2014/main" id="{48BA0215-B1F6-4453-AFB9-0A52A56BA4E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2" name="Freeform: Shape 209">
                <a:extLst>
                  <a:ext uri="{FF2B5EF4-FFF2-40B4-BE49-F238E27FC236}">
                    <a16:creationId xmlns:a16="http://schemas.microsoft.com/office/drawing/2014/main" id="{8D5330D6-28DF-41D5-A6FC-219A837945D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3" name="Freeform: Shape 210">
                <a:extLst>
                  <a:ext uri="{FF2B5EF4-FFF2-40B4-BE49-F238E27FC236}">
                    <a16:creationId xmlns:a16="http://schemas.microsoft.com/office/drawing/2014/main" id="{0F564229-F56A-4997-9F3B-AAD26C651E47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4" name="Freeform: Shape 211">
                <a:extLst>
                  <a:ext uri="{FF2B5EF4-FFF2-40B4-BE49-F238E27FC236}">
                    <a16:creationId xmlns:a16="http://schemas.microsoft.com/office/drawing/2014/main" id="{50CFAC5F-FC78-4BA7-B2E6-4161F1B97A5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5" name="Freeform: Shape 212">
                <a:extLst>
                  <a:ext uri="{FF2B5EF4-FFF2-40B4-BE49-F238E27FC236}">
                    <a16:creationId xmlns:a16="http://schemas.microsoft.com/office/drawing/2014/main" id="{7E39CB2E-9D0B-41DB-B6EF-58F02CACFAC3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6" name="Freeform: Shape 213">
                <a:extLst>
                  <a:ext uri="{FF2B5EF4-FFF2-40B4-BE49-F238E27FC236}">
                    <a16:creationId xmlns:a16="http://schemas.microsoft.com/office/drawing/2014/main" id="{A81C2E94-0EF1-41B0-8FF8-BF9DF390F4FB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7" name="Freeform: Shape 214">
                <a:extLst>
                  <a:ext uri="{FF2B5EF4-FFF2-40B4-BE49-F238E27FC236}">
                    <a16:creationId xmlns:a16="http://schemas.microsoft.com/office/drawing/2014/main" id="{21C77EB3-7A8F-46C8-8759-39F203E5FDA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8" name="Freeform: Shape 215">
                <a:extLst>
                  <a:ext uri="{FF2B5EF4-FFF2-40B4-BE49-F238E27FC236}">
                    <a16:creationId xmlns:a16="http://schemas.microsoft.com/office/drawing/2014/main" id="{6897A4D3-8393-4FEB-BF1C-2E49CB7FFCA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9" name="Freeform: Shape 216">
                <a:extLst>
                  <a:ext uri="{FF2B5EF4-FFF2-40B4-BE49-F238E27FC236}">
                    <a16:creationId xmlns:a16="http://schemas.microsoft.com/office/drawing/2014/main" id="{CE729259-5510-48DA-9008-BC206A40F116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" name="Graphic 166">
              <a:extLst>
                <a:ext uri="{FF2B5EF4-FFF2-40B4-BE49-F238E27FC236}">
                  <a16:creationId xmlns:a16="http://schemas.microsoft.com/office/drawing/2014/main" id="{212D5E58-7F6C-4E94-A7D1-D0063DD442AD}"/>
                </a:ext>
              </a:extLst>
            </p:cNvPr>
            <p:cNvGrpSpPr/>
            <p:nvPr/>
          </p:nvGrpSpPr>
          <p:grpSpPr>
            <a:xfrm>
              <a:off x="3818400" y="2183378"/>
              <a:ext cx="2675401" cy="572224"/>
              <a:chOff x="4298394" y="3045618"/>
              <a:chExt cx="3591640" cy="768191"/>
            </a:xfrm>
            <a:grpFill/>
          </p:grpSpPr>
          <p:sp>
            <p:nvSpPr>
              <p:cNvPr id="190" name="Freeform: Shape 177">
                <a:extLst>
                  <a:ext uri="{FF2B5EF4-FFF2-40B4-BE49-F238E27FC236}">
                    <a16:creationId xmlns:a16="http://schemas.microsoft.com/office/drawing/2014/main" id="{0C9746CA-87A9-4505-B335-54519B111330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" name="Freeform: Shape 178">
                <a:extLst>
                  <a:ext uri="{FF2B5EF4-FFF2-40B4-BE49-F238E27FC236}">
                    <a16:creationId xmlns:a16="http://schemas.microsoft.com/office/drawing/2014/main" id="{1EC4734C-AB3C-45B3-AAEA-97FCA59B003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" name="Freeform: Shape 179">
                <a:extLst>
                  <a:ext uri="{FF2B5EF4-FFF2-40B4-BE49-F238E27FC236}">
                    <a16:creationId xmlns:a16="http://schemas.microsoft.com/office/drawing/2014/main" id="{8F1E7C32-22AE-455F-B8E3-6DFF569A111E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" name="Freeform: Shape 180">
                <a:extLst>
                  <a:ext uri="{FF2B5EF4-FFF2-40B4-BE49-F238E27FC236}">
                    <a16:creationId xmlns:a16="http://schemas.microsoft.com/office/drawing/2014/main" id="{F9DD5A36-ABDE-4885-A612-75EC68FB6CC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" name="Freeform: Shape 181">
                <a:extLst>
                  <a:ext uri="{FF2B5EF4-FFF2-40B4-BE49-F238E27FC236}">
                    <a16:creationId xmlns:a16="http://schemas.microsoft.com/office/drawing/2014/main" id="{7B2828E7-87CD-4D8E-9AE6-8926E7781782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" name="Freeform: Shape 182">
                <a:extLst>
                  <a:ext uri="{FF2B5EF4-FFF2-40B4-BE49-F238E27FC236}">
                    <a16:creationId xmlns:a16="http://schemas.microsoft.com/office/drawing/2014/main" id="{D3B555D9-C4F0-4519-B999-0CE32BB53216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" name="Freeform: Shape 183">
                <a:extLst>
                  <a:ext uri="{FF2B5EF4-FFF2-40B4-BE49-F238E27FC236}">
                    <a16:creationId xmlns:a16="http://schemas.microsoft.com/office/drawing/2014/main" id="{D8906B2F-6C72-4FAA-B7CE-BB786640284C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" name="Freeform: Shape 184">
                <a:extLst>
                  <a:ext uri="{FF2B5EF4-FFF2-40B4-BE49-F238E27FC236}">
                    <a16:creationId xmlns:a16="http://schemas.microsoft.com/office/drawing/2014/main" id="{128266F2-B39F-4718-8B77-A9E62F24D06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8" name="Freeform: Shape 185">
                <a:extLst>
                  <a:ext uri="{FF2B5EF4-FFF2-40B4-BE49-F238E27FC236}">
                    <a16:creationId xmlns:a16="http://schemas.microsoft.com/office/drawing/2014/main" id="{ED6B30B0-2354-4368-ABBC-876A3020998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9" name="Freeform: Shape 186">
                <a:extLst>
                  <a:ext uri="{FF2B5EF4-FFF2-40B4-BE49-F238E27FC236}">
                    <a16:creationId xmlns:a16="http://schemas.microsoft.com/office/drawing/2014/main" id="{A0594E4F-8B1F-4500-9566-8FB867D7B669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0" name="Freeform: Shape 187">
                <a:extLst>
                  <a:ext uri="{FF2B5EF4-FFF2-40B4-BE49-F238E27FC236}">
                    <a16:creationId xmlns:a16="http://schemas.microsoft.com/office/drawing/2014/main" id="{F6DBF22E-1343-4744-A8B8-FD65A721725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1" name="Freeform: Shape 188">
                <a:extLst>
                  <a:ext uri="{FF2B5EF4-FFF2-40B4-BE49-F238E27FC236}">
                    <a16:creationId xmlns:a16="http://schemas.microsoft.com/office/drawing/2014/main" id="{B4878A01-82D2-4D0B-A4C5-DC876440A63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2" name="Freeform: Shape 189">
                <a:extLst>
                  <a:ext uri="{FF2B5EF4-FFF2-40B4-BE49-F238E27FC236}">
                    <a16:creationId xmlns:a16="http://schemas.microsoft.com/office/drawing/2014/main" id="{AC7547AD-8B12-4E65-8D27-CE2AAB10CE3D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3" name="Freeform: Shape 190">
                <a:extLst>
                  <a:ext uri="{FF2B5EF4-FFF2-40B4-BE49-F238E27FC236}">
                    <a16:creationId xmlns:a16="http://schemas.microsoft.com/office/drawing/2014/main" id="{F2ED9583-5D8F-4E0C-8CB4-59294C2E59E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4" name="Freeform: Shape 191">
                <a:extLst>
                  <a:ext uri="{FF2B5EF4-FFF2-40B4-BE49-F238E27FC236}">
                    <a16:creationId xmlns:a16="http://schemas.microsoft.com/office/drawing/2014/main" id="{BACDF575-CAE0-4A50-8B82-45C07888FB66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5" name="Freeform: Shape 192">
                <a:extLst>
                  <a:ext uri="{FF2B5EF4-FFF2-40B4-BE49-F238E27FC236}">
                    <a16:creationId xmlns:a16="http://schemas.microsoft.com/office/drawing/2014/main" id="{BD021D7D-3E0C-4908-A92B-0419D3078F0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6" name="Freeform: Shape 193">
                <a:extLst>
                  <a:ext uri="{FF2B5EF4-FFF2-40B4-BE49-F238E27FC236}">
                    <a16:creationId xmlns:a16="http://schemas.microsoft.com/office/drawing/2014/main" id="{BE4F14CB-98A0-4A1D-BDDE-A1C86AAEA3C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7" name="Freeform: Shape 194">
                <a:extLst>
                  <a:ext uri="{FF2B5EF4-FFF2-40B4-BE49-F238E27FC236}">
                    <a16:creationId xmlns:a16="http://schemas.microsoft.com/office/drawing/2014/main" id="{1A2BF4D4-3696-42C1-88C5-A7BB33A6A1F1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8" name="Freeform: Shape 195">
                <a:extLst>
                  <a:ext uri="{FF2B5EF4-FFF2-40B4-BE49-F238E27FC236}">
                    <a16:creationId xmlns:a16="http://schemas.microsoft.com/office/drawing/2014/main" id="{5EC3E58E-160F-4F16-9986-924578A3CA8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9" name="Freeform: Shape 196">
                <a:extLst>
                  <a:ext uri="{FF2B5EF4-FFF2-40B4-BE49-F238E27FC236}">
                    <a16:creationId xmlns:a16="http://schemas.microsoft.com/office/drawing/2014/main" id="{D0D269B7-632D-4D3B-927A-747AC126CA47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9" name="Graphic 234">
              <a:extLst>
                <a:ext uri="{FF2B5EF4-FFF2-40B4-BE49-F238E27FC236}">
                  <a16:creationId xmlns:a16="http://schemas.microsoft.com/office/drawing/2014/main" id="{49469C24-479A-4B7B-B200-110DEB2146D1}"/>
                </a:ext>
              </a:extLst>
            </p:cNvPr>
            <p:cNvGrpSpPr/>
            <p:nvPr/>
          </p:nvGrpSpPr>
          <p:grpSpPr>
            <a:xfrm>
              <a:off x="3267975" y="2332275"/>
              <a:ext cx="3501920" cy="1194157"/>
              <a:chOff x="7533182" y="1351307"/>
              <a:chExt cx="4265295" cy="1454468"/>
            </a:xfrm>
            <a:grpFill/>
          </p:grpSpPr>
          <p:sp>
            <p:nvSpPr>
              <p:cNvPr id="184" name="Freeform: Shape 171">
                <a:extLst>
                  <a:ext uri="{FF2B5EF4-FFF2-40B4-BE49-F238E27FC236}">
                    <a16:creationId xmlns:a16="http://schemas.microsoft.com/office/drawing/2014/main" id="{E3D84606-A2FE-4304-9391-64A4A32ED585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" name="Freeform: Shape 172">
                <a:extLst>
                  <a:ext uri="{FF2B5EF4-FFF2-40B4-BE49-F238E27FC236}">
                    <a16:creationId xmlns:a16="http://schemas.microsoft.com/office/drawing/2014/main" id="{68B0D9B4-0E05-418F-8F27-D5DF8CCA8848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" name="Freeform: Shape 173">
                <a:extLst>
                  <a:ext uri="{FF2B5EF4-FFF2-40B4-BE49-F238E27FC236}">
                    <a16:creationId xmlns:a16="http://schemas.microsoft.com/office/drawing/2014/main" id="{12BE6384-12A3-41BF-AA10-68EF7AD53886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" name="Freeform: Shape 174">
                <a:extLst>
                  <a:ext uri="{FF2B5EF4-FFF2-40B4-BE49-F238E27FC236}">
                    <a16:creationId xmlns:a16="http://schemas.microsoft.com/office/drawing/2014/main" id="{A21C8FAD-EFDC-415C-A205-107D9844ED72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" name="Freeform: Shape 175">
                <a:extLst>
                  <a:ext uri="{FF2B5EF4-FFF2-40B4-BE49-F238E27FC236}">
                    <a16:creationId xmlns:a16="http://schemas.microsoft.com/office/drawing/2014/main" id="{838278A8-5AF5-4DC7-9131-65C9DC5F7FF8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" name="Freeform: Shape 176">
                <a:extLst>
                  <a:ext uri="{FF2B5EF4-FFF2-40B4-BE49-F238E27FC236}">
                    <a16:creationId xmlns:a16="http://schemas.microsoft.com/office/drawing/2014/main" id="{F9C2DFE5-0250-489C-B0C8-93BA94EEC1F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3" name="Graphic 166">
              <a:extLst>
                <a:ext uri="{FF2B5EF4-FFF2-40B4-BE49-F238E27FC236}">
                  <a16:creationId xmlns:a16="http://schemas.microsoft.com/office/drawing/2014/main" id="{45C0978E-DFEE-4257-ABFC-A087AFEFB26B}"/>
                </a:ext>
              </a:extLst>
            </p:cNvPr>
            <p:cNvGrpSpPr/>
            <p:nvPr/>
          </p:nvGrpSpPr>
          <p:grpSpPr>
            <a:xfrm>
              <a:off x="4048906" y="5006587"/>
              <a:ext cx="2675401" cy="572224"/>
              <a:chOff x="4298394" y="3045618"/>
              <a:chExt cx="3591640" cy="768191"/>
            </a:xfrm>
            <a:grpFill/>
          </p:grpSpPr>
          <p:sp>
            <p:nvSpPr>
              <p:cNvPr id="164" name="Freeform: Shape 151">
                <a:extLst>
                  <a:ext uri="{FF2B5EF4-FFF2-40B4-BE49-F238E27FC236}">
                    <a16:creationId xmlns:a16="http://schemas.microsoft.com/office/drawing/2014/main" id="{D64543A9-CFCE-4F47-AE22-9AF1124A36A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" name="Freeform: Shape 152">
                <a:extLst>
                  <a:ext uri="{FF2B5EF4-FFF2-40B4-BE49-F238E27FC236}">
                    <a16:creationId xmlns:a16="http://schemas.microsoft.com/office/drawing/2014/main" id="{A13BF220-1937-4D66-9CA6-474273C89BD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" name="Freeform: Shape 153">
                <a:extLst>
                  <a:ext uri="{FF2B5EF4-FFF2-40B4-BE49-F238E27FC236}">
                    <a16:creationId xmlns:a16="http://schemas.microsoft.com/office/drawing/2014/main" id="{CBE39A98-8EFB-45A6-80EE-738ACCC27371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" name="Freeform: Shape 154">
                <a:extLst>
                  <a:ext uri="{FF2B5EF4-FFF2-40B4-BE49-F238E27FC236}">
                    <a16:creationId xmlns:a16="http://schemas.microsoft.com/office/drawing/2014/main" id="{32F3BF54-6639-4F1A-B8D5-69B161074F88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" name="Freeform: Shape 155">
                <a:extLst>
                  <a:ext uri="{FF2B5EF4-FFF2-40B4-BE49-F238E27FC236}">
                    <a16:creationId xmlns:a16="http://schemas.microsoft.com/office/drawing/2014/main" id="{EDB670E7-BA9D-4D4A-B905-66B275484D87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" name="Freeform: Shape 156">
                <a:extLst>
                  <a:ext uri="{FF2B5EF4-FFF2-40B4-BE49-F238E27FC236}">
                    <a16:creationId xmlns:a16="http://schemas.microsoft.com/office/drawing/2014/main" id="{D53D97FB-C3B8-4D03-891B-20A4EFEAD7CB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" name="Freeform: Shape 157">
                <a:extLst>
                  <a:ext uri="{FF2B5EF4-FFF2-40B4-BE49-F238E27FC236}">
                    <a16:creationId xmlns:a16="http://schemas.microsoft.com/office/drawing/2014/main" id="{4AAFCED3-8586-4EB5-B0C6-2377B7D20585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" name="Freeform: Shape 158">
                <a:extLst>
                  <a:ext uri="{FF2B5EF4-FFF2-40B4-BE49-F238E27FC236}">
                    <a16:creationId xmlns:a16="http://schemas.microsoft.com/office/drawing/2014/main" id="{B4ADAFDA-7F19-4020-A0C9-53AACE719F6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Freeform: Shape 159">
                <a:extLst>
                  <a:ext uri="{FF2B5EF4-FFF2-40B4-BE49-F238E27FC236}">
                    <a16:creationId xmlns:a16="http://schemas.microsoft.com/office/drawing/2014/main" id="{BA63C4F4-D655-4F63-B80B-89A2D8A7E347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" name="Freeform: Shape 160">
                <a:extLst>
                  <a:ext uri="{FF2B5EF4-FFF2-40B4-BE49-F238E27FC236}">
                    <a16:creationId xmlns:a16="http://schemas.microsoft.com/office/drawing/2014/main" id="{A5BF30C8-F16F-4FFF-99E5-3E8128BD4BE4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" name="Freeform: Shape 161">
                <a:extLst>
                  <a:ext uri="{FF2B5EF4-FFF2-40B4-BE49-F238E27FC236}">
                    <a16:creationId xmlns:a16="http://schemas.microsoft.com/office/drawing/2014/main" id="{DE87BD8C-2EF7-46BD-8F72-A72FAC8ED17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" name="Freeform: Shape 162">
                <a:extLst>
                  <a:ext uri="{FF2B5EF4-FFF2-40B4-BE49-F238E27FC236}">
                    <a16:creationId xmlns:a16="http://schemas.microsoft.com/office/drawing/2014/main" id="{4875F5C3-719B-42B0-A12C-BFE607AC528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" name="Freeform: Shape 163">
                <a:extLst>
                  <a:ext uri="{FF2B5EF4-FFF2-40B4-BE49-F238E27FC236}">
                    <a16:creationId xmlns:a16="http://schemas.microsoft.com/office/drawing/2014/main" id="{47D5CA28-AC28-4408-9F48-F606599BD26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Freeform: Shape 164">
                <a:extLst>
                  <a:ext uri="{FF2B5EF4-FFF2-40B4-BE49-F238E27FC236}">
                    <a16:creationId xmlns:a16="http://schemas.microsoft.com/office/drawing/2014/main" id="{9F4AC06D-92BF-4435-8707-E7370C711BF2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Freeform: Shape 165">
                <a:extLst>
                  <a:ext uri="{FF2B5EF4-FFF2-40B4-BE49-F238E27FC236}">
                    <a16:creationId xmlns:a16="http://schemas.microsoft.com/office/drawing/2014/main" id="{DBBBF877-7335-42FF-ADFE-106D1889A5E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Freeform: Shape 166">
                <a:extLst>
                  <a:ext uri="{FF2B5EF4-FFF2-40B4-BE49-F238E27FC236}">
                    <a16:creationId xmlns:a16="http://schemas.microsoft.com/office/drawing/2014/main" id="{76257DD2-C295-48C0-BE22-A9EC60021B1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" name="Freeform: Shape 167">
                <a:extLst>
                  <a:ext uri="{FF2B5EF4-FFF2-40B4-BE49-F238E27FC236}">
                    <a16:creationId xmlns:a16="http://schemas.microsoft.com/office/drawing/2014/main" id="{647FAA08-F41E-4520-AD85-CCF5B5FB080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" name="Freeform: Shape 168">
                <a:extLst>
                  <a:ext uri="{FF2B5EF4-FFF2-40B4-BE49-F238E27FC236}">
                    <a16:creationId xmlns:a16="http://schemas.microsoft.com/office/drawing/2014/main" id="{4FC8D6AB-7AC7-428B-AA65-637BB7A38784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Freeform: Shape 169">
                <a:extLst>
                  <a:ext uri="{FF2B5EF4-FFF2-40B4-BE49-F238E27FC236}">
                    <a16:creationId xmlns:a16="http://schemas.microsoft.com/office/drawing/2014/main" id="{37E28C03-67C2-45A0-8BC0-4491EF1F8B9A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" name="Freeform: Shape 170">
                <a:extLst>
                  <a:ext uri="{FF2B5EF4-FFF2-40B4-BE49-F238E27FC236}">
                    <a16:creationId xmlns:a16="http://schemas.microsoft.com/office/drawing/2014/main" id="{6079C860-8C2F-4C1F-A0A2-63B2DA5897D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5" name="Graphic 3">
              <a:extLst>
                <a:ext uri="{FF2B5EF4-FFF2-40B4-BE49-F238E27FC236}">
                  <a16:creationId xmlns:a16="http://schemas.microsoft.com/office/drawing/2014/main" id="{A15F2002-4A6F-4833-A7C2-36D1461468E4}"/>
                </a:ext>
              </a:extLst>
            </p:cNvPr>
            <p:cNvGrpSpPr/>
            <p:nvPr/>
          </p:nvGrpSpPr>
          <p:grpSpPr>
            <a:xfrm>
              <a:off x="4373588" y="2154082"/>
              <a:ext cx="2920310" cy="3443167"/>
              <a:chOff x="5269706" y="2450306"/>
              <a:chExt cx="1654493" cy="1950720"/>
            </a:xfrm>
            <a:grpFill/>
          </p:grpSpPr>
          <p:sp>
            <p:nvSpPr>
              <p:cNvPr id="37" name="Freeform: Shape 24">
                <a:extLst>
                  <a:ext uri="{FF2B5EF4-FFF2-40B4-BE49-F238E27FC236}">
                    <a16:creationId xmlns:a16="http://schemas.microsoft.com/office/drawing/2014/main" id="{3DB2EA20-2CB7-4BB4-A855-D26C63172A2D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: Shape 25">
                <a:extLst>
                  <a:ext uri="{FF2B5EF4-FFF2-40B4-BE49-F238E27FC236}">
                    <a16:creationId xmlns:a16="http://schemas.microsoft.com/office/drawing/2014/main" id="{7536FAE5-10A9-4586-8061-833F9C04735D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: Shape 26">
                <a:extLst>
                  <a:ext uri="{FF2B5EF4-FFF2-40B4-BE49-F238E27FC236}">
                    <a16:creationId xmlns:a16="http://schemas.microsoft.com/office/drawing/2014/main" id="{AB1AF27E-DA5C-45F2-9A67-6384BEE8C97E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: Shape 27">
                <a:extLst>
                  <a:ext uri="{FF2B5EF4-FFF2-40B4-BE49-F238E27FC236}">
                    <a16:creationId xmlns:a16="http://schemas.microsoft.com/office/drawing/2014/main" id="{977A208A-6BEB-4C1C-8EA9-FD48B1B0DB5B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: Shape 28">
                <a:extLst>
                  <a:ext uri="{FF2B5EF4-FFF2-40B4-BE49-F238E27FC236}">
                    <a16:creationId xmlns:a16="http://schemas.microsoft.com/office/drawing/2014/main" id="{E6124C54-F7C0-46C8-94DB-EF74D987900F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: Shape 29">
                <a:extLst>
                  <a:ext uri="{FF2B5EF4-FFF2-40B4-BE49-F238E27FC236}">
                    <a16:creationId xmlns:a16="http://schemas.microsoft.com/office/drawing/2014/main" id="{107D6B4C-0FA0-4069-A738-333AFBB920DF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: Shape 30">
                <a:extLst>
                  <a:ext uri="{FF2B5EF4-FFF2-40B4-BE49-F238E27FC236}">
                    <a16:creationId xmlns:a16="http://schemas.microsoft.com/office/drawing/2014/main" id="{ADDBB559-DF45-4C31-BEF0-1A574E4D6362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: Shape 31">
                <a:extLst>
                  <a:ext uri="{FF2B5EF4-FFF2-40B4-BE49-F238E27FC236}">
                    <a16:creationId xmlns:a16="http://schemas.microsoft.com/office/drawing/2014/main" id="{D3B7BBBC-45AC-4DDD-BD26-D617C6981F42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: Shape 32">
                <a:extLst>
                  <a:ext uri="{FF2B5EF4-FFF2-40B4-BE49-F238E27FC236}">
                    <a16:creationId xmlns:a16="http://schemas.microsoft.com/office/drawing/2014/main" id="{6623C07C-8C69-46EE-ACA1-6675B408486D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Freeform: Shape 33">
                <a:extLst>
                  <a:ext uri="{FF2B5EF4-FFF2-40B4-BE49-F238E27FC236}">
                    <a16:creationId xmlns:a16="http://schemas.microsoft.com/office/drawing/2014/main" id="{D1473783-116E-41FB-9DF4-5BD21F7374FF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: Shape 34">
                <a:extLst>
                  <a:ext uri="{FF2B5EF4-FFF2-40B4-BE49-F238E27FC236}">
                    <a16:creationId xmlns:a16="http://schemas.microsoft.com/office/drawing/2014/main" id="{0005AF22-FEF6-4D61-A4DD-B0F4B9102BA1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: Shape 35">
                <a:extLst>
                  <a:ext uri="{FF2B5EF4-FFF2-40B4-BE49-F238E27FC236}">
                    <a16:creationId xmlns:a16="http://schemas.microsoft.com/office/drawing/2014/main" id="{E6338E91-1356-48C7-87DF-6A8F240D2A27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: Shape 36">
                <a:extLst>
                  <a:ext uri="{FF2B5EF4-FFF2-40B4-BE49-F238E27FC236}">
                    <a16:creationId xmlns:a16="http://schemas.microsoft.com/office/drawing/2014/main" id="{6508F38D-93C5-445D-BA3E-920E7377F86B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: Shape 37">
                <a:extLst>
                  <a:ext uri="{FF2B5EF4-FFF2-40B4-BE49-F238E27FC236}">
                    <a16:creationId xmlns:a16="http://schemas.microsoft.com/office/drawing/2014/main" id="{0F9FEED5-4A12-4790-A94B-15A37AF16D83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: Shape 38">
                <a:extLst>
                  <a:ext uri="{FF2B5EF4-FFF2-40B4-BE49-F238E27FC236}">
                    <a16:creationId xmlns:a16="http://schemas.microsoft.com/office/drawing/2014/main" id="{D28E9F77-857B-4084-9535-3613E088C2C5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: Shape 39">
                <a:extLst>
                  <a:ext uri="{FF2B5EF4-FFF2-40B4-BE49-F238E27FC236}">
                    <a16:creationId xmlns:a16="http://schemas.microsoft.com/office/drawing/2014/main" id="{623D8FAC-D1E9-4D14-ABB1-843A1DFC3B48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: Shape 40">
                <a:extLst>
                  <a:ext uri="{FF2B5EF4-FFF2-40B4-BE49-F238E27FC236}">
                    <a16:creationId xmlns:a16="http://schemas.microsoft.com/office/drawing/2014/main" id="{4A18DDAD-B2C6-4F44-849C-AF2A2B7FDFFA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: Shape 41">
                <a:extLst>
                  <a:ext uri="{FF2B5EF4-FFF2-40B4-BE49-F238E27FC236}">
                    <a16:creationId xmlns:a16="http://schemas.microsoft.com/office/drawing/2014/main" id="{86C4598F-DC07-4B62-A307-06F8B290B4C5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: Shape 42">
                <a:extLst>
                  <a:ext uri="{FF2B5EF4-FFF2-40B4-BE49-F238E27FC236}">
                    <a16:creationId xmlns:a16="http://schemas.microsoft.com/office/drawing/2014/main" id="{6C11BE5F-1891-43FE-86F4-3360393C1E2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: Shape 43">
                <a:extLst>
                  <a:ext uri="{FF2B5EF4-FFF2-40B4-BE49-F238E27FC236}">
                    <a16:creationId xmlns:a16="http://schemas.microsoft.com/office/drawing/2014/main" id="{B7F08BBA-5685-47FF-8A14-9D680DBA5297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Freeform: Shape 44">
                <a:extLst>
                  <a:ext uri="{FF2B5EF4-FFF2-40B4-BE49-F238E27FC236}">
                    <a16:creationId xmlns:a16="http://schemas.microsoft.com/office/drawing/2014/main" id="{5566AF7E-C15C-45D8-8DFB-0F597F154BCA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Freeform: Shape 45">
                <a:extLst>
                  <a:ext uri="{FF2B5EF4-FFF2-40B4-BE49-F238E27FC236}">
                    <a16:creationId xmlns:a16="http://schemas.microsoft.com/office/drawing/2014/main" id="{9F63091D-29A7-4E77-860A-76CA108E412E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Freeform: Shape 46">
                <a:extLst>
                  <a:ext uri="{FF2B5EF4-FFF2-40B4-BE49-F238E27FC236}">
                    <a16:creationId xmlns:a16="http://schemas.microsoft.com/office/drawing/2014/main" id="{DFFBC41A-71D8-4B51-8C3D-0753715295EA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Freeform: Shape 47">
                <a:extLst>
                  <a:ext uri="{FF2B5EF4-FFF2-40B4-BE49-F238E27FC236}">
                    <a16:creationId xmlns:a16="http://schemas.microsoft.com/office/drawing/2014/main" id="{A6F323C4-4404-4E03-808F-12AB09EC38CE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Freeform: Shape 48">
                <a:extLst>
                  <a:ext uri="{FF2B5EF4-FFF2-40B4-BE49-F238E27FC236}">
                    <a16:creationId xmlns:a16="http://schemas.microsoft.com/office/drawing/2014/main" id="{6039F483-7DBD-4ADB-85DB-932DD3A95FA0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: Shape 49">
                <a:extLst>
                  <a:ext uri="{FF2B5EF4-FFF2-40B4-BE49-F238E27FC236}">
                    <a16:creationId xmlns:a16="http://schemas.microsoft.com/office/drawing/2014/main" id="{F4A0AF89-FEAA-4726-9B2D-1A5B2FC9EEDC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: Shape 50">
                <a:extLst>
                  <a:ext uri="{FF2B5EF4-FFF2-40B4-BE49-F238E27FC236}">
                    <a16:creationId xmlns:a16="http://schemas.microsoft.com/office/drawing/2014/main" id="{14BD5C6D-C484-49F7-9C39-593593A713A4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: Shape 51">
                <a:extLst>
                  <a:ext uri="{FF2B5EF4-FFF2-40B4-BE49-F238E27FC236}">
                    <a16:creationId xmlns:a16="http://schemas.microsoft.com/office/drawing/2014/main" id="{C21334CE-76F7-4879-A172-50844FBF8882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: Shape 52">
                <a:extLst>
                  <a:ext uri="{FF2B5EF4-FFF2-40B4-BE49-F238E27FC236}">
                    <a16:creationId xmlns:a16="http://schemas.microsoft.com/office/drawing/2014/main" id="{A559690D-339E-48EB-8D90-24E43DDC787C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: Shape 53">
                <a:extLst>
                  <a:ext uri="{FF2B5EF4-FFF2-40B4-BE49-F238E27FC236}">
                    <a16:creationId xmlns:a16="http://schemas.microsoft.com/office/drawing/2014/main" id="{8F25D1C3-DDF9-4B89-B473-2EFB4320643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Freeform: Shape 54">
                <a:extLst>
                  <a:ext uri="{FF2B5EF4-FFF2-40B4-BE49-F238E27FC236}">
                    <a16:creationId xmlns:a16="http://schemas.microsoft.com/office/drawing/2014/main" id="{821F2E97-E692-46F5-B072-697975C6612C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: Shape 55">
                <a:extLst>
                  <a:ext uri="{FF2B5EF4-FFF2-40B4-BE49-F238E27FC236}">
                    <a16:creationId xmlns:a16="http://schemas.microsoft.com/office/drawing/2014/main" id="{FDB812E1-65D5-41AB-8AED-622E3E6691F1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: Shape 56">
                <a:extLst>
                  <a:ext uri="{FF2B5EF4-FFF2-40B4-BE49-F238E27FC236}">
                    <a16:creationId xmlns:a16="http://schemas.microsoft.com/office/drawing/2014/main" id="{ADECD85D-17E1-49DF-B860-5984740BA97B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: Shape 57">
                <a:extLst>
                  <a:ext uri="{FF2B5EF4-FFF2-40B4-BE49-F238E27FC236}">
                    <a16:creationId xmlns:a16="http://schemas.microsoft.com/office/drawing/2014/main" id="{7AE3B73E-9538-4A65-B1F7-BB768FAFF881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: Shape 58">
                <a:extLst>
                  <a:ext uri="{FF2B5EF4-FFF2-40B4-BE49-F238E27FC236}">
                    <a16:creationId xmlns:a16="http://schemas.microsoft.com/office/drawing/2014/main" id="{668D1C9C-23E4-49B1-B9DB-F8ED6CA7BB63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: Shape 59">
                <a:extLst>
                  <a:ext uri="{FF2B5EF4-FFF2-40B4-BE49-F238E27FC236}">
                    <a16:creationId xmlns:a16="http://schemas.microsoft.com/office/drawing/2014/main" id="{016405C2-0304-4DC7-82C0-E0EE5C002B3E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: Shape 60">
                <a:extLst>
                  <a:ext uri="{FF2B5EF4-FFF2-40B4-BE49-F238E27FC236}">
                    <a16:creationId xmlns:a16="http://schemas.microsoft.com/office/drawing/2014/main" id="{6328FBD9-245E-4F2D-A5DB-93DA0AD2DE3D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: Shape 61">
                <a:extLst>
                  <a:ext uri="{FF2B5EF4-FFF2-40B4-BE49-F238E27FC236}">
                    <a16:creationId xmlns:a16="http://schemas.microsoft.com/office/drawing/2014/main" id="{C4AF4A46-4945-4E86-AE00-B665187860A2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: Shape 62">
                <a:extLst>
                  <a:ext uri="{FF2B5EF4-FFF2-40B4-BE49-F238E27FC236}">
                    <a16:creationId xmlns:a16="http://schemas.microsoft.com/office/drawing/2014/main" id="{D6397B75-E31C-48F2-B9D2-24FD13F6AC6A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Freeform: Shape 63">
                <a:extLst>
                  <a:ext uri="{FF2B5EF4-FFF2-40B4-BE49-F238E27FC236}">
                    <a16:creationId xmlns:a16="http://schemas.microsoft.com/office/drawing/2014/main" id="{87918092-CE5D-477B-98BE-B28172FE8E85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Freeform: Shape 64">
                <a:extLst>
                  <a:ext uri="{FF2B5EF4-FFF2-40B4-BE49-F238E27FC236}">
                    <a16:creationId xmlns:a16="http://schemas.microsoft.com/office/drawing/2014/main" id="{21222D76-7492-4EF2-9445-A3E4D8C44B65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Freeform: Shape 65">
                <a:extLst>
                  <a:ext uri="{FF2B5EF4-FFF2-40B4-BE49-F238E27FC236}">
                    <a16:creationId xmlns:a16="http://schemas.microsoft.com/office/drawing/2014/main" id="{B9706F38-33E5-4385-97F3-9B029500AF98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Freeform: Shape 66">
                <a:extLst>
                  <a:ext uri="{FF2B5EF4-FFF2-40B4-BE49-F238E27FC236}">
                    <a16:creationId xmlns:a16="http://schemas.microsoft.com/office/drawing/2014/main" id="{712C7462-1DB3-4B6C-AFCF-272BCD5655BE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Freeform: Shape 67">
                <a:extLst>
                  <a:ext uri="{FF2B5EF4-FFF2-40B4-BE49-F238E27FC236}">
                    <a16:creationId xmlns:a16="http://schemas.microsoft.com/office/drawing/2014/main" id="{CB077F97-83FA-4476-A52A-3285C846F64C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Freeform: Shape 68">
                <a:extLst>
                  <a:ext uri="{FF2B5EF4-FFF2-40B4-BE49-F238E27FC236}">
                    <a16:creationId xmlns:a16="http://schemas.microsoft.com/office/drawing/2014/main" id="{F2A89D88-B111-4725-AFD6-7E030C244A5E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Freeform: Shape 69">
                <a:extLst>
                  <a:ext uri="{FF2B5EF4-FFF2-40B4-BE49-F238E27FC236}">
                    <a16:creationId xmlns:a16="http://schemas.microsoft.com/office/drawing/2014/main" id="{EF5183EC-1BA1-49F8-9448-DA6D50794F79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: Shape 70">
                <a:extLst>
                  <a:ext uri="{FF2B5EF4-FFF2-40B4-BE49-F238E27FC236}">
                    <a16:creationId xmlns:a16="http://schemas.microsoft.com/office/drawing/2014/main" id="{765AB015-C9C0-4E85-B9A4-2D1456ED61A0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: Shape 71">
                <a:extLst>
                  <a:ext uri="{FF2B5EF4-FFF2-40B4-BE49-F238E27FC236}">
                    <a16:creationId xmlns:a16="http://schemas.microsoft.com/office/drawing/2014/main" id="{D247AF5C-60D8-4007-910D-BCD4B43251F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Freeform: Shape 72">
                <a:extLst>
                  <a:ext uri="{FF2B5EF4-FFF2-40B4-BE49-F238E27FC236}">
                    <a16:creationId xmlns:a16="http://schemas.microsoft.com/office/drawing/2014/main" id="{DDD42AB2-717D-4046-AE3F-83FD37635E8F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: Shape 73">
                <a:extLst>
                  <a:ext uri="{FF2B5EF4-FFF2-40B4-BE49-F238E27FC236}">
                    <a16:creationId xmlns:a16="http://schemas.microsoft.com/office/drawing/2014/main" id="{FE050182-185D-4A3F-B444-77FC24813042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Freeform: Shape 74">
                <a:extLst>
                  <a:ext uri="{FF2B5EF4-FFF2-40B4-BE49-F238E27FC236}">
                    <a16:creationId xmlns:a16="http://schemas.microsoft.com/office/drawing/2014/main" id="{7F3B1E75-C89A-4CC3-8DE1-3AFC36E06006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: Shape 75">
                <a:extLst>
                  <a:ext uri="{FF2B5EF4-FFF2-40B4-BE49-F238E27FC236}">
                    <a16:creationId xmlns:a16="http://schemas.microsoft.com/office/drawing/2014/main" id="{419478EA-A537-4C01-966B-B9CAF8BFBEB8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Freeform: Shape 76">
                <a:extLst>
                  <a:ext uri="{FF2B5EF4-FFF2-40B4-BE49-F238E27FC236}">
                    <a16:creationId xmlns:a16="http://schemas.microsoft.com/office/drawing/2014/main" id="{7443B416-6D5F-451F-A24E-31246B72854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Freeform: Shape 77">
                <a:extLst>
                  <a:ext uri="{FF2B5EF4-FFF2-40B4-BE49-F238E27FC236}">
                    <a16:creationId xmlns:a16="http://schemas.microsoft.com/office/drawing/2014/main" id="{FBE63CE3-B746-4B89-A190-98A190D8260F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: Shape 78">
                <a:extLst>
                  <a:ext uri="{FF2B5EF4-FFF2-40B4-BE49-F238E27FC236}">
                    <a16:creationId xmlns:a16="http://schemas.microsoft.com/office/drawing/2014/main" id="{B28FC0A3-4E43-4657-889A-2BA3F89CBE73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Freeform: Shape 79">
                <a:extLst>
                  <a:ext uri="{FF2B5EF4-FFF2-40B4-BE49-F238E27FC236}">
                    <a16:creationId xmlns:a16="http://schemas.microsoft.com/office/drawing/2014/main" id="{9D3025BA-AF83-47BD-BAE9-E5EDF48388D1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Freeform: Shape 80">
                <a:extLst>
                  <a:ext uri="{FF2B5EF4-FFF2-40B4-BE49-F238E27FC236}">
                    <a16:creationId xmlns:a16="http://schemas.microsoft.com/office/drawing/2014/main" id="{D469B5F7-DE29-412D-AABD-6C1E9FA39CF1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Freeform: Shape 81">
                <a:extLst>
                  <a:ext uri="{FF2B5EF4-FFF2-40B4-BE49-F238E27FC236}">
                    <a16:creationId xmlns:a16="http://schemas.microsoft.com/office/drawing/2014/main" id="{A4DACF6E-E748-4D66-BC49-53014558E8A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Freeform: Shape 82">
                <a:extLst>
                  <a:ext uri="{FF2B5EF4-FFF2-40B4-BE49-F238E27FC236}">
                    <a16:creationId xmlns:a16="http://schemas.microsoft.com/office/drawing/2014/main" id="{0861F2A2-51BA-49F6-BC9D-BFAFEB72FF45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Freeform: Shape 83">
                <a:extLst>
                  <a:ext uri="{FF2B5EF4-FFF2-40B4-BE49-F238E27FC236}">
                    <a16:creationId xmlns:a16="http://schemas.microsoft.com/office/drawing/2014/main" id="{52C9F349-D119-49A7-B0DD-A13AC4F786EC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Freeform: Shape 84">
                <a:extLst>
                  <a:ext uri="{FF2B5EF4-FFF2-40B4-BE49-F238E27FC236}">
                    <a16:creationId xmlns:a16="http://schemas.microsoft.com/office/drawing/2014/main" id="{5D8CDC53-2854-45F3-B6C2-BCED1F695CDB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Freeform: Shape 85">
                <a:extLst>
                  <a:ext uri="{FF2B5EF4-FFF2-40B4-BE49-F238E27FC236}">
                    <a16:creationId xmlns:a16="http://schemas.microsoft.com/office/drawing/2014/main" id="{F88933D0-4462-429D-A8DD-898DD48669D6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Freeform: Shape 86">
                <a:extLst>
                  <a:ext uri="{FF2B5EF4-FFF2-40B4-BE49-F238E27FC236}">
                    <a16:creationId xmlns:a16="http://schemas.microsoft.com/office/drawing/2014/main" id="{1868D9CC-AD33-446C-98D9-09BA472942D9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Freeform: Shape 87">
                <a:extLst>
                  <a:ext uri="{FF2B5EF4-FFF2-40B4-BE49-F238E27FC236}">
                    <a16:creationId xmlns:a16="http://schemas.microsoft.com/office/drawing/2014/main" id="{792F555D-096A-4542-982A-13D144F9105E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Freeform: Shape 88">
                <a:extLst>
                  <a:ext uri="{FF2B5EF4-FFF2-40B4-BE49-F238E27FC236}">
                    <a16:creationId xmlns:a16="http://schemas.microsoft.com/office/drawing/2014/main" id="{8D88BDEF-B93C-4CC4-A39B-F654D9A1EA47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Freeform: Shape 89">
                <a:extLst>
                  <a:ext uri="{FF2B5EF4-FFF2-40B4-BE49-F238E27FC236}">
                    <a16:creationId xmlns:a16="http://schemas.microsoft.com/office/drawing/2014/main" id="{A2AA53B6-324D-45BC-814D-2BD1C92B91C8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Freeform: Shape 90">
                <a:extLst>
                  <a:ext uri="{FF2B5EF4-FFF2-40B4-BE49-F238E27FC236}">
                    <a16:creationId xmlns:a16="http://schemas.microsoft.com/office/drawing/2014/main" id="{488A70C8-2DAD-4104-A059-1E4946E137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Freeform: Shape 91">
                <a:extLst>
                  <a:ext uri="{FF2B5EF4-FFF2-40B4-BE49-F238E27FC236}">
                    <a16:creationId xmlns:a16="http://schemas.microsoft.com/office/drawing/2014/main" id="{22F04C2C-0707-470A-972B-87135E1B1730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Freeform: Shape 92">
                <a:extLst>
                  <a:ext uri="{FF2B5EF4-FFF2-40B4-BE49-F238E27FC236}">
                    <a16:creationId xmlns:a16="http://schemas.microsoft.com/office/drawing/2014/main" id="{DC2DBA47-8782-468A-9FA4-B4A26CB5AECB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Freeform: Shape 93">
                <a:extLst>
                  <a:ext uri="{FF2B5EF4-FFF2-40B4-BE49-F238E27FC236}">
                    <a16:creationId xmlns:a16="http://schemas.microsoft.com/office/drawing/2014/main" id="{4FE1BA11-4558-476C-A8ED-3E541E3A010C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Freeform: Shape 94">
                <a:extLst>
                  <a:ext uri="{FF2B5EF4-FFF2-40B4-BE49-F238E27FC236}">
                    <a16:creationId xmlns:a16="http://schemas.microsoft.com/office/drawing/2014/main" id="{5D81F0ED-5BAF-44D8-A9AD-FD514CEECC14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Freeform: Shape 95">
                <a:extLst>
                  <a:ext uri="{FF2B5EF4-FFF2-40B4-BE49-F238E27FC236}">
                    <a16:creationId xmlns:a16="http://schemas.microsoft.com/office/drawing/2014/main" id="{63153383-6BAB-47ED-BE3A-8BF0C8E19F11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Freeform: Shape 96">
                <a:extLst>
                  <a:ext uri="{FF2B5EF4-FFF2-40B4-BE49-F238E27FC236}">
                    <a16:creationId xmlns:a16="http://schemas.microsoft.com/office/drawing/2014/main" id="{5874609E-D6FA-4AA2-B05F-8ACE4726F0DF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Freeform: Shape 97">
                <a:extLst>
                  <a:ext uri="{FF2B5EF4-FFF2-40B4-BE49-F238E27FC236}">
                    <a16:creationId xmlns:a16="http://schemas.microsoft.com/office/drawing/2014/main" id="{8675B954-BC63-4470-835E-E2ACA35D5A64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Freeform: Shape 98">
                <a:extLst>
                  <a:ext uri="{FF2B5EF4-FFF2-40B4-BE49-F238E27FC236}">
                    <a16:creationId xmlns:a16="http://schemas.microsoft.com/office/drawing/2014/main" id="{F662177C-FC4A-4623-AB94-2EB10E69D41D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Freeform: Shape 99">
                <a:extLst>
                  <a:ext uri="{FF2B5EF4-FFF2-40B4-BE49-F238E27FC236}">
                    <a16:creationId xmlns:a16="http://schemas.microsoft.com/office/drawing/2014/main" id="{9A6D9080-680E-4A0A-8424-C77E0165CBEA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Freeform: Shape 100">
                <a:extLst>
                  <a:ext uri="{FF2B5EF4-FFF2-40B4-BE49-F238E27FC236}">
                    <a16:creationId xmlns:a16="http://schemas.microsoft.com/office/drawing/2014/main" id="{0F0D60C5-BD4A-4CDE-8DF3-AC8A1BD56FFF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Freeform: Shape 101">
                <a:extLst>
                  <a:ext uri="{FF2B5EF4-FFF2-40B4-BE49-F238E27FC236}">
                    <a16:creationId xmlns:a16="http://schemas.microsoft.com/office/drawing/2014/main" id="{9149FB5C-721C-4492-86DA-1E9BAE2A3FBD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Freeform: Shape 102">
                <a:extLst>
                  <a:ext uri="{FF2B5EF4-FFF2-40B4-BE49-F238E27FC236}">
                    <a16:creationId xmlns:a16="http://schemas.microsoft.com/office/drawing/2014/main" id="{3145EBD1-6030-490E-BE26-FBD65F528BC2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Freeform: Shape 103">
                <a:extLst>
                  <a:ext uri="{FF2B5EF4-FFF2-40B4-BE49-F238E27FC236}">
                    <a16:creationId xmlns:a16="http://schemas.microsoft.com/office/drawing/2014/main" id="{F659D9A1-DE53-4B0D-9FA1-95BB2D4655F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Freeform: Shape 104">
                <a:extLst>
                  <a:ext uri="{FF2B5EF4-FFF2-40B4-BE49-F238E27FC236}">
                    <a16:creationId xmlns:a16="http://schemas.microsoft.com/office/drawing/2014/main" id="{047911BA-2A2B-44AC-BD3B-F6514C1A9C3F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Freeform: Shape 105">
                <a:extLst>
                  <a:ext uri="{FF2B5EF4-FFF2-40B4-BE49-F238E27FC236}">
                    <a16:creationId xmlns:a16="http://schemas.microsoft.com/office/drawing/2014/main" id="{5EE7BC94-449D-41BE-8943-C9204513835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Freeform: Shape 106">
                <a:extLst>
                  <a:ext uri="{FF2B5EF4-FFF2-40B4-BE49-F238E27FC236}">
                    <a16:creationId xmlns:a16="http://schemas.microsoft.com/office/drawing/2014/main" id="{5A056DCD-9D09-4092-92B8-CC4853A1886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Freeform: Shape 107">
                <a:extLst>
                  <a:ext uri="{FF2B5EF4-FFF2-40B4-BE49-F238E27FC236}">
                    <a16:creationId xmlns:a16="http://schemas.microsoft.com/office/drawing/2014/main" id="{DAE2E836-DF70-4445-9029-DFDABE4D45DD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Freeform: Shape 108">
                <a:extLst>
                  <a:ext uri="{FF2B5EF4-FFF2-40B4-BE49-F238E27FC236}">
                    <a16:creationId xmlns:a16="http://schemas.microsoft.com/office/drawing/2014/main" id="{AE140201-72A1-4074-8FDA-8C3C0743CF5F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Freeform: Shape 109">
                <a:extLst>
                  <a:ext uri="{FF2B5EF4-FFF2-40B4-BE49-F238E27FC236}">
                    <a16:creationId xmlns:a16="http://schemas.microsoft.com/office/drawing/2014/main" id="{3D3D0B19-7B81-43B1-8C6B-14BAFDE97550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Freeform: Shape 110">
                <a:extLst>
                  <a:ext uri="{FF2B5EF4-FFF2-40B4-BE49-F238E27FC236}">
                    <a16:creationId xmlns:a16="http://schemas.microsoft.com/office/drawing/2014/main" id="{86A27531-B51C-4A55-AD3D-4AD4E53B936F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Freeform: Shape 111">
                <a:extLst>
                  <a:ext uri="{FF2B5EF4-FFF2-40B4-BE49-F238E27FC236}">
                    <a16:creationId xmlns:a16="http://schemas.microsoft.com/office/drawing/2014/main" id="{E530B61D-C820-44DB-9EDA-0A16BD3EAA39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Freeform: Shape 112">
                <a:extLst>
                  <a:ext uri="{FF2B5EF4-FFF2-40B4-BE49-F238E27FC236}">
                    <a16:creationId xmlns:a16="http://schemas.microsoft.com/office/drawing/2014/main" id="{B96D4BEF-7FDE-4728-A114-089F929B8750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Freeform: Shape 113">
                <a:extLst>
                  <a:ext uri="{FF2B5EF4-FFF2-40B4-BE49-F238E27FC236}">
                    <a16:creationId xmlns:a16="http://schemas.microsoft.com/office/drawing/2014/main" id="{EB379420-0603-49A7-A387-0FF82248DA8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: Shape 114">
                <a:extLst>
                  <a:ext uri="{FF2B5EF4-FFF2-40B4-BE49-F238E27FC236}">
                    <a16:creationId xmlns:a16="http://schemas.microsoft.com/office/drawing/2014/main" id="{7429DE10-0EE2-445A-BF18-0E1A9B1640EF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: Shape 115">
                <a:extLst>
                  <a:ext uri="{FF2B5EF4-FFF2-40B4-BE49-F238E27FC236}">
                    <a16:creationId xmlns:a16="http://schemas.microsoft.com/office/drawing/2014/main" id="{0EA5712A-2A0F-465C-8E16-9EDAD1073937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: Shape 116">
                <a:extLst>
                  <a:ext uri="{FF2B5EF4-FFF2-40B4-BE49-F238E27FC236}">
                    <a16:creationId xmlns:a16="http://schemas.microsoft.com/office/drawing/2014/main" id="{A7C0E647-3639-4CC7-9D72-A09CC51D10B1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: Shape 117">
                <a:extLst>
                  <a:ext uri="{FF2B5EF4-FFF2-40B4-BE49-F238E27FC236}">
                    <a16:creationId xmlns:a16="http://schemas.microsoft.com/office/drawing/2014/main" id="{7D011713-B746-4021-B21F-1442792833B6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: Shape 118">
                <a:extLst>
                  <a:ext uri="{FF2B5EF4-FFF2-40B4-BE49-F238E27FC236}">
                    <a16:creationId xmlns:a16="http://schemas.microsoft.com/office/drawing/2014/main" id="{6A6495FD-B0E3-46FF-B700-42727354A937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: Shape 119">
                <a:extLst>
                  <a:ext uri="{FF2B5EF4-FFF2-40B4-BE49-F238E27FC236}">
                    <a16:creationId xmlns:a16="http://schemas.microsoft.com/office/drawing/2014/main" id="{9D813519-6D50-40F6-AA26-859DAF48C415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: Shape 120">
                <a:extLst>
                  <a:ext uri="{FF2B5EF4-FFF2-40B4-BE49-F238E27FC236}">
                    <a16:creationId xmlns:a16="http://schemas.microsoft.com/office/drawing/2014/main" id="{EB084199-FEF6-4FA7-A00A-6CDC1558E3DE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: Shape 121">
                <a:extLst>
                  <a:ext uri="{FF2B5EF4-FFF2-40B4-BE49-F238E27FC236}">
                    <a16:creationId xmlns:a16="http://schemas.microsoft.com/office/drawing/2014/main" id="{DF4F5A2E-FA96-47FE-BAEB-860AEB7DDAA4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: Shape 122">
                <a:extLst>
                  <a:ext uri="{FF2B5EF4-FFF2-40B4-BE49-F238E27FC236}">
                    <a16:creationId xmlns:a16="http://schemas.microsoft.com/office/drawing/2014/main" id="{88E2E6BD-2FED-42DA-8E0A-44785D63FE60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Freeform: Shape 123">
                <a:extLst>
                  <a:ext uri="{FF2B5EF4-FFF2-40B4-BE49-F238E27FC236}">
                    <a16:creationId xmlns:a16="http://schemas.microsoft.com/office/drawing/2014/main" id="{94D26CE9-4A70-4B6E-8571-0E32A9FC6756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Freeform: Shape 124">
                <a:extLst>
                  <a:ext uri="{FF2B5EF4-FFF2-40B4-BE49-F238E27FC236}">
                    <a16:creationId xmlns:a16="http://schemas.microsoft.com/office/drawing/2014/main" id="{66DF19D5-93B8-4141-93D9-A69AE4300BF9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: Shape 125">
                <a:extLst>
                  <a:ext uri="{FF2B5EF4-FFF2-40B4-BE49-F238E27FC236}">
                    <a16:creationId xmlns:a16="http://schemas.microsoft.com/office/drawing/2014/main" id="{CC2EAE21-29E1-45D3-B04A-95C413514A33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: Shape 126">
                <a:extLst>
                  <a:ext uri="{FF2B5EF4-FFF2-40B4-BE49-F238E27FC236}">
                    <a16:creationId xmlns:a16="http://schemas.microsoft.com/office/drawing/2014/main" id="{A51B1F9B-3E2C-4255-94E4-CB19F9CF694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: Shape 127">
                <a:extLst>
                  <a:ext uri="{FF2B5EF4-FFF2-40B4-BE49-F238E27FC236}">
                    <a16:creationId xmlns:a16="http://schemas.microsoft.com/office/drawing/2014/main" id="{889F5514-2BEA-4E63-B422-3A8C88230F4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: Shape 128">
                <a:extLst>
                  <a:ext uri="{FF2B5EF4-FFF2-40B4-BE49-F238E27FC236}">
                    <a16:creationId xmlns:a16="http://schemas.microsoft.com/office/drawing/2014/main" id="{954EA749-668B-4ED0-B041-413C8C97B905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Freeform: Shape 129">
                <a:extLst>
                  <a:ext uri="{FF2B5EF4-FFF2-40B4-BE49-F238E27FC236}">
                    <a16:creationId xmlns:a16="http://schemas.microsoft.com/office/drawing/2014/main" id="{CABCF9AD-5985-4EBC-AAAB-4553941A078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: Shape 130">
                <a:extLst>
                  <a:ext uri="{FF2B5EF4-FFF2-40B4-BE49-F238E27FC236}">
                    <a16:creationId xmlns:a16="http://schemas.microsoft.com/office/drawing/2014/main" id="{24C096C0-AB30-4BD8-86C4-42BE02235988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: Shape 131">
                <a:extLst>
                  <a:ext uri="{FF2B5EF4-FFF2-40B4-BE49-F238E27FC236}">
                    <a16:creationId xmlns:a16="http://schemas.microsoft.com/office/drawing/2014/main" id="{DD9EA7F4-1540-401E-8515-4515C67708CF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: Shape 132">
                <a:extLst>
                  <a:ext uri="{FF2B5EF4-FFF2-40B4-BE49-F238E27FC236}">
                    <a16:creationId xmlns:a16="http://schemas.microsoft.com/office/drawing/2014/main" id="{7FAE8ACD-6D81-4B1A-9294-EA60CE47A86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: Shape 133">
                <a:extLst>
                  <a:ext uri="{FF2B5EF4-FFF2-40B4-BE49-F238E27FC236}">
                    <a16:creationId xmlns:a16="http://schemas.microsoft.com/office/drawing/2014/main" id="{924BD394-39A6-4784-ABBB-78FFB3B89DC2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: Shape 134">
                <a:extLst>
                  <a:ext uri="{FF2B5EF4-FFF2-40B4-BE49-F238E27FC236}">
                    <a16:creationId xmlns:a16="http://schemas.microsoft.com/office/drawing/2014/main" id="{DE7AEA6B-50F4-48D0-B8A8-7AEA0AA0D360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: Shape 135">
                <a:extLst>
                  <a:ext uri="{FF2B5EF4-FFF2-40B4-BE49-F238E27FC236}">
                    <a16:creationId xmlns:a16="http://schemas.microsoft.com/office/drawing/2014/main" id="{F7D47043-4600-421E-95FD-EBF1002CCBF4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: Shape 136">
                <a:extLst>
                  <a:ext uri="{FF2B5EF4-FFF2-40B4-BE49-F238E27FC236}">
                    <a16:creationId xmlns:a16="http://schemas.microsoft.com/office/drawing/2014/main" id="{9150F3C5-C416-4B02-BEB2-C31E394E6D60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: Shape 137">
                <a:extLst>
                  <a:ext uri="{FF2B5EF4-FFF2-40B4-BE49-F238E27FC236}">
                    <a16:creationId xmlns:a16="http://schemas.microsoft.com/office/drawing/2014/main" id="{7920F15E-3202-4D6A-B679-91105AADDBAD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: Shape 138">
                <a:extLst>
                  <a:ext uri="{FF2B5EF4-FFF2-40B4-BE49-F238E27FC236}">
                    <a16:creationId xmlns:a16="http://schemas.microsoft.com/office/drawing/2014/main" id="{B5AFBED6-0165-4227-880D-CB6B6D6B650D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: Shape 139">
                <a:extLst>
                  <a:ext uri="{FF2B5EF4-FFF2-40B4-BE49-F238E27FC236}">
                    <a16:creationId xmlns:a16="http://schemas.microsoft.com/office/drawing/2014/main" id="{B474CF9A-D811-4AEA-B126-374ACF01455A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: Shape 140">
                <a:extLst>
                  <a:ext uri="{FF2B5EF4-FFF2-40B4-BE49-F238E27FC236}">
                    <a16:creationId xmlns:a16="http://schemas.microsoft.com/office/drawing/2014/main" id="{DEB2E533-3070-4550-B97A-CDD453E3AA8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: Shape 141">
                <a:extLst>
                  <a:ext uri="{FF2B5EF4-FFF2-40B4-BE49-F238E27FC236}">
                    <a16:creationId xmlns:a16="http://schemas.microsoft.com/office/drawing/2014/main" id="{EF79312F-27CC-4D4D-A3B9-61CC620B237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" name="Freeform: Shape 142">
                <a:extLst>
                  <a:ext uri="{FF2B5EF4-FFF2-40B4-BE49-F238E27FC236}">
                    <a16:creationId xmlns:a16="http://schemas.microsoft.com/office/drawing/2014/main" id="{045F69E2-A6AD-44BE-812B-4520F40A8D1E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" name="Freeform: Shape 143">
                <a:extLst>
                  <a:ext uri="{FF2B5EF4-FFF2-40B4-BE49-F238E27FC236}">
                    <a16:creationId xmlns:a16="http://schemas.microsoft.com/office/drawing/2014/main" id="{EDE3430B-8E4E-4ED8-BDB1-318CEC0AF71B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" name="Freeform: Shape 144">
                <a:extLst>
                  <a:ext uri="{FF2B5EF4-FFF2-40B4-BE49-F238E27FC236}">
                    <a16:creationId xmlns:a16="http://schemas.microsoft.com/office/drawing/2014/main" id="{EA195B1F-2F0A-4BE1-845E-EE02D5FF89BC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" name="Freeform: Shape 145">
                <a:extLst>
                  <a:ext uri="{FF2B5EF4-FFF2-40B4-BE49-F238E27FC236}">
                    <a16:creationId xmlns:a16="http://schemas.microsoft.com/office/drawing/2014/main" id="{C633F961-D6C8-4A57-AD2D-F5DED13D53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" name="Freeform: Shape 146">
                <a:extLst>
                  <a:ext uri="{FF2B5EF4-FFF2-40B4-BE49-F238E27FC236}">
                    <a16:creationId xmlns:a16="http://schemas.microsoft.com/office/drawing/2014/main" id="{5C80EF6A-96FE-4668-8C9F-2F3DDF2D05F2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" name="Freeform: Shape 147">
                <a:extLst>
                  <a:ext uri="{FF2B5EF4-FFF2-40B4-BE49-F238E27FC236}">
                    <a16:creationId xmlns:a16="http://schemas.microsoft.com/office/drawing/2014/main" id="{394EB4B0-A6D1-4171-8D94-BAE9886D779A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" name="Freeform: Shape 148">
                <a:extLst>
                  <a:ext uri="{FF2B5EF4-FFF2-40B4-BE49-F238E27FC236}">
                    <a16:creationId xmlns:a16="http://schemas.microsoft.com/office/drawing/2014/main" id="{51253873-3375-4F2B-9BC3-8E4BEBAD8F9D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" name="Freeform: Shape 149">
                <a:extLst>
                  <a:ext uri="{FF2B5EF4-FFF2-40B4-BE49-F238E27FC236}">
                    <a16:creationId xmlns:a16="http://schemas.microsoft.com/office/drawing/2014/main" id="{F93702EA-657E-4FBA-86CA-1623BF82695A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" name="Freeform: Shape 150">
                <a:extLst>
                  <a:ext uri="{FF2B5EF4-FFF2-40B4-BE49-F238E27FC236}">
                    <a16:creationId xmlns:a16="http://schemas.microsoft.com/office/drawing/2014/main" id="{DAD907F2-F5AE-476E-A04A-6FF5CB63BEFE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666349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440" y="2024309"/>
            <a:ext cx="6871679" cy="4941601"/>
          </a:xfrm>
          <a:prstGeom prst="rect">
            <a:avLst/>
          </a:prstGeom>
        </p:spPr>
      </p:pic>
      <p:pic>
        <p:nvPicPr>
          <p:cNvPr id="2662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6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/>
          <p:nvPr/>
        </p:nvSpPr>
        <p:spPr bwMode="auto">
          <a:xfrm>
            <a:off x="3399367" y="224367"/>
            <a:ext cx="8782051" cy="2025651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lIns="34291" tIns="17145" rIns="34291" bIns="17145" rtlCol="1"/>
          <a:lstStyle/>
          <a:p>
            <a:pPr algn="ctr">
              <a:defRPr/>
            </a:pPr>
            <a:endParaRPr lang="en-US" sz="1065" dirty="0"/>
          </a:p>
        </p:txBody>
      </p:sp>
      <p:sp>
        <p:nvSpPr>
          <p:cNvPr id="52" name="Rectangle 1"/>
          <p:cNvSpPr/>
          <p:nvPr/>
        </p:nvSpPr>
        <p:spPr bwMode="auto">
          <a:xfrm>
            <a:off x="1" y="1"/>
            <a:ext cx="5366378" cy="2369975"/>
          </a:xfrm>
          <a:prstGeom prst="rect">
            <a:avLst/>
          </a:prstGeom>
          <a:solidFill>
            <a:srgbClr val="E95811"/>
          </a:solidFill>
          <a:ln w="0">
            <a:noFill/>
            <a:prstDash val="solid"/>
            <a:round/>
          </a:ln>
        </p:spPr>
        <p:txBody>
          <a:bodyPr lIns="34291" tIns="17145" rIns="34291" bIns="17145" rtlCol="1"/>
          <a:lstStyle/>
          <a:p>
            <a:pPr algn="ctr">
              <a:defRPr/>
            </a:pPr>
            <a:endParaRPr lang="en-US" sz="675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-48683" y="-220133"/>
            <a:ext cx="5264495" cy="2209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 dirty="0">
              <a:latin typeface="+mj-lt"/>
            </a:endParaRPr>
          </a:p>
        </p:txBody>
      </p:sp>
      <p:sp>
        <p:nvSpPr>
          <p:cNvPr id="26645" name="TextBox 57"/>
          <p:cNvSpPr txBox="1">
            <a:spLocks noChangeArrowheads="1"/>
          </p:cNvSpPr>
          <p:nvPr/>
        </p:nvSpPr>
        <p:spPr bwMode="auto">
          <a:xfrm>
            <a:off x="245131" y="249767"/>
            <a:ext cx="52644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/>
                <a:cs typeface="Open Sans" panose="020B0606030504020204"/>
              </a:rPr>
              <a:t>СИСТЕМА ЛОГИКА: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/>
                <a:cs typeface="Open Sans" panose="020B0606030504020204"/>
              </a:rPr>
              <a:t>Договорные отношения</a:t>
            </a:r>
          </a:p>
        </p:txBody>
      </p:sp>
      <p:cxnSp>
        <p:nvCxnSpPr>
          <p:cNvPr id="59" name="Straight Connector 4"/>
          <p:cNvCxnSpPr/>
          <p:nvPr/>
        </p:nvCxnSpPr>
        <p:spPr>
          <a:xfrm rot="16200000">
            <a:off x="661524" y="1365250"/>
            <a:ext cx="0" cy="266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976784" y="6500284"/>
            <a:ext cx="1919816" cy="287321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>
              <a:defRPr/>
            </a:pPr>
            <a:r>
              <a:rPr lang="id-ID" sz="1065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BLOGIC.R</a:t>
            </a:r>
            <a:r>
              <a:rPr lang="en-US" sz="1065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</a:p>
        </p:txBody>
      </p:sp>
      <p:pic>
        <p:nvPicPr>
          <p:cNvPr id="26648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767" y="6449484"/>
            <a:ext cx="781051" cy="27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5951734" y="635508"/>
            <a:ext cx="5783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Отечественная корпоративная платформа сквозной </a:t>
            </a:r>
            <a:r>
              <a:rPr lang="ru-RU" sz="1600" dirty="0" err="1">
                <a:latin typeface="Century Gothic" panose="020B0502020202020204" pitchFamily="34" charset="0"/>
              </a:rPr>
              <a:t>цифровизации</a:t>
            </a:r>
            <a:r>
              <a:rPr lang="ru-RU" sz="1600" dirty="0">
                <a:latin typeface="Century Gothic" panose="020B0502020202020204" pitchFamily="34" charset="0"/>
              </a:rPr>
              <a:t> договорной деятельности 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с применением </a:t>
            </a:r>
            <a:r>
              <a:rPr lang="ru-RU" sz="1600" b="1" dirty="0">
                <a:latin typeface="Century Gothic" panose="020B0502020202020204" pitchFamily="34" charset="0"/>
              </a:rPr>
              <a:t>смарт-контрактов, юридически-значимого документооборота, средств ИИ и роботизации процессов </a:t>
            </a:r>
            <a:r>
              <a:rPr lang="ru-RU" sz="1600" dirty="0">
                <a:latin typeface="Century Gothic" panose="020B0502020202020204" pitchFamily="34" charset="0"/>
              </a:rPr>
              <a:t>работы с документами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15"/>
          <p:cNvSpPr/>
          <p:nvPr/>
        </p:nvSpPr>
        <p:spPr>
          <a:xfrm>
            <a:off x="0" y="535148"/>
            <a:ext cx="12192000" cy="5679440"/>
          </a:xfrm>
          <a:prstGeom prst="rect">
            <a:avLst/>
          </a:prstGeom>
          <a:solidFill>
            <a:srgbClr val="0D0D0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727078" y="4547928"/>
            <a:ext cx="2469964" cy="21811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algn="ctr" defTabSz="8299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65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6320" y="6501342"/>
            <a:ext cx="1920213" cy="28732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id-ID" sz="1065" spc="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BLOGIC.R</a:t>
            </a:r>
            <a:r>
              <a:rPr lang="en-US" sz="1065" spc="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3838" y="711655"/>
            <a:ext cx="7700853" cy="594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lvl="1" indent="-22860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Прозрачность действий участников</a:t>
            </a:r>
          </a:p>
          <a:p>
            <a:pPr marL="1035050" lvl="2" indent="-28575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ru-RU" alt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Отслеживаемость</a:t>
            </a: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действий участников на каждом этапе подготовки и исполнения договора</a:t>
            </a:r>
          </a:p>
          <a:p>
            <a:pPr marL="1035050" lvl="2" indent="-28575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Снижение ошибок в договорах за счет автоматизации и роботизации</a:t>
            </a:r>
          </a:p>
          <a:p>
            <a:pPr marL="520700" lvl="1" indent="-22860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Безопасность транзакций</a:t>
            </a:r>
          </a:p>
          <a:p>
            <a:pPr marL="1035050" lvl="2" indent="-28575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Применение криптографических инструментов и ЭЦП, контракт хранится в зашифрованном виде в распределенном реестре</a:t>
            </a:r>
          </a:p>
          <a:p>
            <a:pPr marL="1035050" lvl="2" indent="-28575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Управление правами, ролями и доступом пользователей</a:t>
            </a:r>
          </a:p>
          <a:p>
            <a:pPr marL="520700" lvl="1" indent="-22860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 доход</a:t>
            </a:r>
          </a:p>
          <a:p>
            <a:pPr marL="1035050" lvl="2" indent="-28575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Предоставление партнерам платных услуг по доступу к единой площадке взаимодействия с контрагентами и государством</a:t>
            </a:r>
          </a:p>
          <a:p>
            <a:pPr marL="1035050" lvl="2" indent="-285750">
              <a:lnSpc>
                <a:spcPct val="130000"/>
              </a:lnSpc>
              <a:spcAft>
                <a:spcPts val="40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Предоставление возможности контрагентам самостоятельной продажи товаров через фронт-офис, обеспечивая юридическую значимость сделок</a:t>
            </a:r>
          </a:p>
        </p:txBody>
      </p:sp>
      <p:sp>
        <p:nvSpPr>
          <p:cNvPr id="18" name="Rectangle 8"/>
          <p:cNvSpPr/>
          <p:nvPr/>
        </p:nvSpPr>
        <p:spPr>
          <a:xfrm>
            <a:off x="7818578" y="-1"/>
            <a:ext cx="4061633" cy="6214589"/>
          </a:xfrm>
          <a:prstGeom prst="rect">
            <a:avLst/>
          </a:prstGeom>
          <a:solidFill>
            <a:srgbClr val="E9581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2906" y="1224969"/>
            <a:ext cx="33970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ЛОГИКА. </a:t>
            </a:r>
          </a:p>
          <a:p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Договорные отношения</a:t>
            </a:r>
          </a:p>
        </p:txBody>
      </p:sp>
      <p:sp>
        <p:nvSpPr>
          <p:cNvPr id="20" name="Rectangle 8"/>
          <p:cNvSpPr/>
          <p:nvPr/>
        </p:nvSpPr>
        <p:spPr>
          <a:xfrm>
            <a:off x="8089925" y="1028735"/>
            <a:ext cx="4534800" cy="636441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1" name="Straight Connector 4"/>
          <p:cNvCxnSpPr/>
          <p:nvPr/>
        </p:nvCxnSpPr>
        <p:spPr>
          <a:xfrm rot="16200000">
            <a:off x="8549324" y="2091987"/>
            <a:ext cx="0" cy="266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78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171767" y="6450455"/>
            <a:ext cx="781051" cy="26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93552" y="2400927"/>
            <a:ext cx="3085748" cy="34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27214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8">
            <a:extLst>
              <a:ext uri="{FF2B5EF4-FFF2-40B4-BE49-F238E27FC236}">
                <a16:creationId xmlns:a16="http://schemas.microsoft.com/office/drawing/2014/main" id="{7917463F-3354-431A-8D7A-EF7DC0521BBA}"/>
              </a:ext>
            </a:extLst>
          </p:cNvPr>
          <p:cNvSpPr/>
          <p:nvPr/>
        </p:nvSpPr>
        <p:spPr>
          <a:xfrm>
            <a:off x="-184151" y="410634"/>
            <a:ext cx="12041717" cy="589915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latin typeface="+mj-lt"/>
            </a:endParaRPr>
          </a:p>
        </p:txBody>
      </p:sp>
      <p:pic>
        <p:nvPicPr>
          <p:cNvPr id="14339" name="Рисунок 4">
            <a:extLst>
              <a:ext uri="{FF2B5EF4-FFF2-40B4-BE49-F238E27FC236}">
                <a16:creationId xmlns:a16="http://schemas.microsoft.com/office/drawing/2014/main" id="{0DAD7CA8-B9FB-40C8-A9EA-EDE128EF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24527" r="16670" b="-2"/>
          <a:stretch>
            <a:fillRect/>
          </a:stretch>
        </p:blipFill>
        <p:spPr bwMode="auto">
          <a:xfrm>
            <a:off x="-4233" y="0"/>
            <a:ext cx="3826933" cy="686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0F5B573-8247-45D3-A473-F973D12E9DFD}"/>
              </a:ext>
            </a:extLst>
          </p:cNvPr>
          <p:cNvSpPr/>
          <p:nvPr/>
        </p:nvSpPr>
        <p:spPr>
          <a:xfrm>
            <a:off x="239184" y="410634"/>
            <a:ext cx="3649133" cy="589915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14341" name="Рисунок 63">
            <a:extLst>
              <a:ext uri="{FF2B5EF4-FFF2-40B4-BE49-F238E27FC236}">
                <a16:creationId xmlns:a16="http://schemas.microsoft.com/office/drawing/2014/main" id="{4F3CF8CD-70FA-4E7C-83CE-1CBF3CCFB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767" y="6441017"/>
            <a:ext cx="781051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5A615A4-43BD-4DAD-89B3-4D06DD0B37F1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1187451"/>
            <a:ext cx="3826933" cy="4929716"/>
            <a:chOff x="-2415" y="890893"/>
            <a:chExt cx="2869937" cy="3539298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69DDE367-F7C3-4F14-951E-5F07110D0627}"/>
                </a:ext>
              </a:extLst>
            </p:cNvPr>
            <p:cNvSpPr/>
            <p:nvPr/>
          </p:nvSpPr>
          <p:spPr>
            <a:xfrm>
              <a:off x="-2415" y="890893"/>
              <a:ext cx="2869937" cy="3539298"/>
            </a:xfrm>
            <a:prstGeom prst="rect">
              <a:avLst/>
            </a:prstGeom>
            <a:solidFill>
              <a:srgbClr val="04639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35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347" name="TextBox 47">
              <a:extLst>
                <a:ext uri="{FF2B5EF4-FFF2-40B4-BE49-F238E27FC236}">
                  <a16:creationId xmlns:a16="http://schemas.microsoft.com/office/drawing/2014/main" id="{55179851-1873-4995-82DE-2E2BE4EB8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43" y="1183307"/>
              <a:ext cx="2792179" cy="80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000"/>
                </a:lnSpc>
                <a:spcBef>
                  <a:spcPct val="0"/>
                </a:spcBef>
                <a:buNone/>
              </a:pPr>
              <a:r>
                <a:rPr lang="ru-RU" altLang="ru-RU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/>
                  <a:cs typeface="Open Sans" panose="020B0606030504020204"/>
                </a:rPr>
                <a:t>Экономическая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  <a:buNone/>
              </a:pPr>
              <a:r>
                <a:rPr lang="ru-RU" altLang="ru-RU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/>
                  <a:cs typeface="Open Sans" panose="020B0606030504020204"/>
                </a:rPr>
                <a:t>эффективность</a:t>
              </a:r>
            </a:p>
          </p:txBody>
        </p:sp>
        <p:cxnSp>
          <p:nvCxnSpPr>
            <p:cNvPr id="49" name="Straight Connector 4">
              <a:extLst>
                <a:ext uri="{FF2B5EF4-FFF2-40B4-BE49-F238E27FC236}">
                  <a16:creationId xmlns:a16="http://schemas.microsoft.com/office/drawing/2014/main" id="{EDC2B64C-624C-4880-8406-C9AFFE3535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3632" y="2947293"/>
              <a:ext cx="0" cy="200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EEA6932-3051-4164-B580-9AA017CBF55F}"/>
              </a:ext>
            </a:extLst>
          </p:cNvPr>
          <p:cNvSpPr txBox="1"/>
          <p:nvPr/>
        </p:nvSpPr>
        <p:spPr>
          <a:xfrm>
            <a:off x="8976784" y="6500284"/>
            <a:ext cx="1919816" cy="287321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>
              <a:defRPr/>
            </a:pPr>
            <a:r>
              <a:rPr lang="id-ID" sz="1067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BLOGIC.R</a:t>
            </a:r>
            <a:r>
              <a:rPr lang="en-US" sz="1067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E000E2-90EF-4A2D-BF6A-BB9FF588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2" y="4254500"/>
            <a:ext cx="30183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/>
                <a:cs typeface="Open Sans" panose="020B0606030504020204"/>
              </a:rPr>
              <a:t>Логика: Договорные отношения обеспечивает снижение издержек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4BEC6-4A6D-4BAD-A350-229E3E1E9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334" y="694267"/>
            <a:ext cx="7751233" cy="514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8000" bIns="48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/>
              <a:t>Сокращение до 70% времени сотрудников на проведение сделки </a:t>
            </a:r>
          </a:p>
          <a:p>
            <a:pPr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/>
              <a:t>Снижение издержек за счет минимизации человеческого фактора при обработке контракта (переход на полностью электронное взаимодействие с интеллектуальной обработкой неструктурированных данных)</a:t>
            </a:r>
          </a:p>
          <a:p>
            <a:pPr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/>
              <a:t> Снижение общих затрат на обслуживание сделок (бумага, расходные материалы, аренда помещений, архив и т.д.)</a:t>
            </a:r>
          </a:p>
          <a:p>
            <a:pPr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/>
              <a:t>Снижение затрат на ЭДО с контрагентами за счет «внутреннего оператора ЭДО» и смарт-контрактов</a:t>
            </a:r>
          </a:p>
        </p:txBody>
      </p:sp>
    </p:spTree>
    <p:extLst>
      <p:ext uri="{BB962C8B-B14F-4D97-AF65-F5344CB8AC3E}">
        <p14:creationId xmlns:p14="http://schemas.microsoft.com/office/powerpoint/2010/main" val="40140750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/>
          </p:cNvPr>
          <p:cNvSpPr/>
          <p:nvPr/>
        </p:nvSpPr>
        <p:spPr>
          <a:xfrm>
            <a:off x="6237288" y="762000"/>
            <a:ext cx="4371975" cy="4491038"/>
          </a:xfrm>
          <a:prstGeom prst="rect">
            <a:avLst/>
          </a:prstGeom>
          <a:solidFill>
            <a:srgbClr val="E95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/>
          </a:p>
        </p:txBody>
      </p:sp>
      <p:pic>
        <p:nvPicPr>
          <p:cNvPr id="8195" name="Picture 8" descr="https://c.pxhere.com/images/d1/df/d08ed2d616fb4a365724bc6a3614-1434201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0"/>
            <a:ext cx="54959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/>
          </p:cNvPr>
          <p:cNvSpPr/>
          <p:nvPr/>
        </p:nvSpPr>
        <p:spPr>
          <a:xfrm>
            <a:off x="6350" y="0"/>
            <a:ext cx="10017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4">
            <a:extLst/>
          </p:cNvPr>
          <p:cNvSpPr/>
          <p:nvPr/>
        </p:nvSpPr>
        <p:spPr>
          <a:xfrm>
            <a:off x="5711825" y="301625"/>
            <a:ext cx="5816600" cy="567848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/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773113" y="2235200"/>
            <a:ext cx="950912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267" b="1" dirty="0">
                <a:solidFill>
                  <a:srgbClr val="4A4A4A"/>
                </a:solidFill>
                <a:latin typeface="Century Gothic" panose="020B0502020202020204" pitchFamily="34" charset="0"/>
                <a:cs typeface="+mn-cs"/>
              </a:rPr>
              <a:t>01.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>
          <a:xfrm>
            <a:off x="773113" y="3897995"/>
            <a:ext cx="950912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ru-RU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2</a:t>
            </a:r>
            <a:r>
              <a:rPr lang="id-ID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.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773113" y="5263337"/>
            <a:ext cx="950912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ru-RU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</a:t>
            </a:r>
            <a:r>
              <a:rPr lang="id-ID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.</a:t>
            </a:r>
          </a:p>
        </p:txBody>
      </p:sp>
      <p:sp>
        <p:nvSpPr>
          <p:cNvPr id="33" name="Rectangle 5">
            <a:extLst/>
          </p:cNvPr>
          <p:cNvSpPr/>
          <p:nvPr/>
        </p:nvSpPr>
        <p:spPr>
          <a:xfrm>
            <a:off x="5135563" y="0"/>
            <a:ext cx="4608512" cy="2051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/>
          </a:p>
        </p:txBody>
      </p:sp>
      <p:sp>
        <p:nvSpPr>
          <p:cNvPr id="8202" name="Прямоугольник 33"/>
          <p:cNvSpPr>
            <a:spLocks noChangeArrowheads="1"/>
          </p:cNvSpPr>
          <p:nvPr/>
        </p:nvSpPr>
        <p:spPr bwMode="auto">
          <a:xfrm>
            <a:off x="5243513" y="214313"/>
            <a:ext cx="43164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38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«Логика Бизнеса» —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решает задачи по управлению контентом и автоматизации документоориентированных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бизнес-процессов</a:t>
            </a:r>
          </a:p>
        </p:txBody>
      </p:sp>
      <p:cxnSp>
        <p:nvCxnSpPr>
          <p:cNvPr id="37" name="Straight Connector 5">
            <a:extLst/>
          </p:cNvPr>
          <p:cNvCxnSpPr>
            <a:cxnSpLocks/>
          </p:cNvCxnSpPr>
          <p:nvPr/>
        </p:nvCxnSpPr>
        <p:spPr>
          <a:xfrm rot="16200000">
            <a:off x="1022350" y="1619250"/>
            <a:ext cx="0" cy="355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/>
          </p:cNvPr>
          <p:cNvSpPr txBox="1"/>
          <p:nvPr/>
        </p:nvSpPr>
        <p:spPr>
          <a:xfrm>
            <a:off x="719138" y="644525"/>
            <a:ext cx="2298700" cy="1081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Профиль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Open Sans" pitchFamily="34" charset="0"/>
              <a:cs typeface="Open Sans" pitchFamily="34" charset="0"/>
            </a:endParaRP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4A4A4A"/>
                </a:solidFill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компании</a:t>
            </a:r>
          </a:p>
        </p:txBody>
      </p:sp>
      <p:sp>
        <p:nvSpPr>
          <p:cNvPr id="43" name="Прямоугольник 42">
            <a:extLst/>
          </p:cNvPr>
          <p:cNvSpPr/>
          <p:nvPr/>
        </p:nvSpPr>
        <p:spPr>
          <a:xfrm>
            <a:off x="1685924" y="2169319"/>
            <a:ext cx="4100513" cy="147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«Логика Бизнеса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—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консалтингово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-внедренческая компания, специализирующаяся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построении решений для управления цифровыми документами для крупнейших заказчиков</a:t>
            </a:r>
          </a:p>
        </p:txBody>
      </p:sp>
      <p:sp>
        <p:nvSpPr>
          <p:cNvPr id="44" name="Прямоугольник 43">
            <a:extLst/>
          </p:cNvPr>
          <p:cNvSpPr/>
          <p:nvPr/>
        </p:nvSpPr>
        <p:spPr>
          <a:xfrm>
            <a:off x="1668463" y="3655606"/>
            <a:ext cx="4100512" cy="1344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>
              <a:solidFill>
                <a:srgbClr val="4D4D4D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системах управления документами от «Логики Бизнеса» работают </a:t>
            </a:r>
            <a:r>
              <a:rPr lang="ru-RU" altLang="ru-RU" sz="1600" b="1" dirty="0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более 300 тысяч пользователей</a:t>
            </a:r>
            <a:r>
              <a:rPr lang="ru-RU" altLang="ru-RU" sz="1600" dirty="0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всей</a:t>
            </a:r>
            <a:r>
              <a:rPr lang="ru-RU" altLang="ru-RU" sz="1600" dirty="0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России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Прямоугольник 44">
            <a:extLst/>
          </p:cNvPr>
          <p:cNvSpPr/>
          <p:nvPr/>
        </p:nvSpPr>
        <p:spPr>
          <a:xfrm>
            <a:off x="1649413" y="5088712"/>
            <a:ext cx="4100512" cy="1344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Крупнейшие российские заказчики: </a:t>
            </a:r>
            <a:r>
              <a:rPr lang="ru-RU" altLang="ru-RU" sz="1600" dirty="0" err="1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Транснефть</a:t>
            </a:r>
            <a:r>
              <a:rPr lang="ru-RU" altLang="ru-RU" sz="1600" dirty="0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Роснефть, МТС, </a:t>
            </a:r>
            <a:r>
              <a:rPr lang="ru-RU" altLang="ru-RU" sz="1600" dirty="0" err="1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Россельхозбанк</a:t>
            </a:r>
            <a:r>
              <a:rPr lang="ru-RU" altLang="ru-RU" sz="1600" dirty="0">
                <a:solidFill>
                  <a:srgbClr val="4D4D4D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ФНС РФ и др.</a:t>
            </a:r>
          </a:p>
        </p:txBody>
      </p:sp>
      <p:sp>
        <p:nvSpPr>
          <p:cNvPr id="50" name="Прямоугольник 49">
            <a:extLst/>
          </p:cNvPr>
          <p:cNvSpPr/>
          <p:nvPr/>
        </p:nvSpPr>
        <p:spPr>
          <a:xfrm>
            <a:off x="6305550" y="5091113"/>
            <a:ext cx="3438525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67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Логика Бизнеса</a:t>
            </a:r>
            <a:endParaRPr lang="en-US" altLang="ru-RU" sz="1467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67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входит</a:t>
            </a:r>
            <a:r>
              <a:rPr lang="en-US" altLang="ru-RU" sz="1467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467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ГК Аплана </a:t>
            </a:r>
          </a:p>
        </p:txBody>
      </p:sp>
      <p:sp>
        <p:nvSpPr>
          <p:cNvPr id="8" name="Rectangle 8">
            <a:extLst/>
          </p:cNvPr>
          <p:cNvSpPr/>
          <p:nvPr/>
        </p:nvSpPr>
        <p:spPr>
          <a:xfrm>
            <a:off x="9478963" y="3592513"/>
            <a:ext cx="2713037" cy="26876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/>
          </a:p>
        </p:txBody>
      </p:sp>
      <p:sp>
        <p:nvSpPr>
          <p:cNvPr id="48" name="Прямоугольник 47">
            <a:extLst/>
          </p:cNvPr>
          <p:cNvSpPr/>
          <p:nvPr/>
        </p:nvSpPr>
        <p:spPr>
          <a:xfrm>
            <a:off x="9559925" y="3702050"/>
            <a:ext cx="2463800" cy="236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Управление цифровыми документами на всем жизненном цикле: от создания до архивного хранения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/>
          </p:cNvPr>
          <p:cNvSpPr txBox="1"/>
          <p:nvPr/>
        </p:nvSpPr>
        <p:spPr>
          <a:xfrm>
            <a:off x="8975725" y="6500813"/>
            <a:ext cx="1920875" cy="287337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67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BLOGIC.R</a:t>
            </a:r>
            <a:r>
              <a:rPr lang="en-US" sz="1067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</a:p>
        </p:txBody>
      </p:sp>
      <p:pic>
        <p:nvPicPr>
          <p:cNvPr id="821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325" y="6410325"/>
            <a:ext cx="8382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7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5">
            <a:extLst/>
          </p:cNvPr>
          <p:cNvSpPr/>
          <p:nvPr/>
        </p:nvSpPr>
        <p:spPr>
          <a:xfrm>
            <a:off x="0" y="534988"/>
            <a:ext cx="12192000" cy="5965825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3" name="Rectangle 8">
            <a:extLst/>
          </p:cNvPr>
          <p:cNvSpPr/>
          <p:nvPr/>
        </p:nvSpPr>
        <p:spPr>
          <a:xfrm>
            <a:off x="239713" y="0"/>
            <a:ext cx="4060825" cy="6858000"/>
          </a:xfrm>
          <a:prstGeom prst="rect">
            <a:avLst/>
          </a:prstGeom>
          <a:solidFill>
            <a:srgbClr val="0463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</a:endParaRPr>
          </a:p>
        </p:txBody>
      </p:sp>
      <p:sp>
        <p:nvSpPr>
          <p:cNvPr id="60" name="Rectangle 8">
            <a:extLst/>
          </p:cNvPr>
          <p:cNvSpPr/>
          <p:nvPr/>
        </p:nvSpPr>
        <p:spPr>
          <a:xfrm>
            <a:off x="-433388" y="1028700"/>
            <a:ext cx="4535488" cy="636428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Прямоугольник 70">
            <a:extLst/>
          </p:cNvPr>
          <p:cNvSpPr/>
          <p:nvPr/>
        </p:nvSpPr>
        <p:spPr>
          <a:xfrm>
            <a:off x="6727825" y="4548188"/>
            <a:ext cx="2468563" cy="2181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1120" tIns="71120" rIns="71120" bIns="71120" spcCol="1270" anchor="ctr"/>
          <a:lstStyle/>
          <a:p>
            <a:pPr algn="ctr" defTabSz="829713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1867">
              <a:latin typeface="Century Gothic" pitchFamily="34" charset="0"/>
            </a:endParaRPr>
          </a:p>
        </p:txBody>
      </p:sp>
      <p:cxnSp>
        <p:nvCxnSpPr>
          <p:cNvPr id="94" name="Straight Connector 4">
            <a:extLst/>
          </p:cNvPr>
          <p:cNvCxnSpPr>
            <a:cxnSpLocks/>
          </p:cNvCxnSpPr>
          <p:nvPr/>
        </p:nvCxnSpPr>
        <p:spPr>
          <a:xfrm rot="16200000">
            <a:off x="735013" y="2166938"/>
            <a:ext cx="0" cy="266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6451600"/>
            <a:ext cx="7762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22"/>
          <p:cNvSpPr txBox="1">
            <a:spLocks noChangeArrowheads="1"/>
          </p:cNvSpPr>
          <p:nvPr/>
        </p:nvSpPr>
        <p:spPr bwMode="auto">
          <a:xfrm>
            <a:off x="517525" y="1162050"/>
            <a:ext cx="35845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Century Gothic" pitchFamily="34" charset="0"/>
                <a:ea typeface="Open Sans"/>
                <a:cs typeface="Open Sans"/>
              </a:rPr>
              <a:t>Портфель продуктов 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Century Gothic" pitchFamily="34" charset="0"/>
                <a:ea typeface="Open Sans"/>
                <a:cs typeface="Open Sans"/>
              </a:rPr>
              <a:t>ЛОГИКИ БИЗНЕСА 2023</a:t>
            </a:r>
          </a:p>
        </p:txBody>
      </p:sp>
      <p:grpSp>
        <p:nvGrpSpPr>
          <p:cNvPr id="14346" name="Группа 31"/>
          <p:cNvGrpSpPr>
            <a:grpSpLocks/>
          </p:cNvGrpSpPr>
          <p:nvPr/>
        </p:nvGrpSpPr>
        <p:grpSpPr bwMode="auto">
          <a:xfrm>
            <a:off x="4613338" y="1308100"/>
            <a:ext cx="3524250" cy="992188"/>
            <a:chOff x="672532" y="1624730"/>
            <a:chExt cx="2523250" cy="992733"/>
          </a:xfrm>
        </p:grpSpPr>
        <p:sp>
          <p:nvSpPr>
            <p:cNvPr id="14365" name="7 CuadroTexto"/>
            <p:cNvSpPr txBox="1">
              <a:spLocks noChangeArrowheads="1"/>
            </p:cNvSpPr>
            <p:nvPr/>
          </p:nvSpPr>
          <p:spPr bwMode="auto">
            <a:xfrm>
              <a:off x="1210261" y="1624730"/>
              <a:ext cx="1985521" cy="99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«Логика: ПЛАТФОРМА» </a:t>
              </a: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— </a:t>
              </a: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единая контент-платформа </a:t>
              </a:r>
              <a:endParaRPr lang="en-US" altLang="ru-RU" sz="1200" dirty="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endParaRP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для </a:t>
              </a:r>
              <a:r>
                <a:rPr lang="ru-RU" altLang="ru-RU" sz="1200" dirty="0" err="1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документообеспечения</a:t>
              </a: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 бизнес-процессов организации </a:t>
              </a:r>
            </a:p>
          </p:txBody>
        </p:sp>
        <p:sp>
          <p:nvSpPr>
            <p:cNvPr id="14366" name="TextBox 33"/>
            <p:cNvSpPr txBox="1">
              <a:spLocks noChangeArrowheads="1"/>
            </p:cNvSpPr>
            <p:nvPr/>
          </p:nvSpPr>
          <p:spPr bwMode="auto">
            <a:xfrm>
              <a:off x="672532" y="1873128"/>
              <a:ext cx="542973" cy="585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>
                  <a:solidFill>
                    <a:schemeClr val="bg1"/>
                  </a:solidFill>
                  <a:latin typeface="Century Gothic" pitchFamily="34" charset="0"/>
                </a:rPr>
                <a:t>01.</a:t>
              </a:r>
              <a:endParaRPr lang="id-ID" altLang="ru-RU" sz="32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347" name="Группа 25"/>
          <p:cNvGrpSpPr>
            <a:grpSpLocks/>
          </p:cNvGrpSpPr>
          <p:nvPr/>
        </p:nvGrpSpPr>
        <p:grpSpPr bwMode="auto">
          <a:xfrm>
            <a:off x="4688665" y="4664259"/>
            <a:ext cx="3359166" cy="1684338"/>
            <a:chOff x="672499" y="1539969"/>
            <a:chExt cx="2404676" cy="1684285"/>
          </a:xfrm>
        </p:grpSpPr>
        <p:sp>
          <p:nvSpPr>
            <p:cNvPr id="14363" name="7 CuadroTexto"/>
            <p:cNvSpPr txBox="1">
              <a:spLocks noChangeArrowheads="1"/>
            </p:cNvSpPr>
            <p:nvPr/>
          </p:nvSpPr>
          <p:spPr bwMode="auto">
            <a:xfrm>
              <a:off x="1210202" y="1539969"/>
              <a:ext cx="1866973" cy="168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«Логика: СЭД» </a:t>
              </a: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— </a:t>
              </a: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система электронного документооборота для реализации управленческого и канцелярского документооборота современной организации</a:t>
              </a:r>
            </a:p>
          </p:txBody>
        </p:sp>
        <p:sp>
          <p:nvSpPr>
            <p:cNvPr id="14364" name="TextBox 27"/>
            <p:cNvSpPr txBox="1">
              <a:spLocks noChangeArrowheads="1"/>
            </p:cNvSpPr>
            <p:nvPr/>
          </p:nvSpPr>
          <p:spPr bwMode="auto">
            <a:xfrm>
              <a:off x="672499" y="1955153"/>
              <a:ext cx="543005" cy="58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 dirty="0">
                  <a:solidFill>
                    <a:schemeClr val="bg1"/>
                  </a:solidFill>
                  <a:latin typeface="Century Gothic" pitchFamily="34" charset="0"/>
                </a:rPr>
                <a:t>03.</a:t>
              </a:r>
              <a:endParaRPr lang="id-ID" altLang="ru-RU" sz="3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349" name="Группа 40"/>
          <p:cNvGrpSpPr>
            <a:grpSpLocks/>
          </p:cNvGrpSpPr>
          <p:nvPr/>
        </p:nvGrpSpPr>
        <p:grpSpPr bwMode="auto">
          <a:xfrm>
            <a:off x="8450389" y="1135063"/>
            <a:ext cx="3366961" cy="1222375"/>
            <a:chOff x="594525" y="1481023"/>
            <a:chExt cx="2756361" cy="1222297"/>
          </a:xfrm>
        </p:grpSpPr>
        <p:sp>
          <p:nvSpPr>
            <p:cNvPr id="14359" name="7 CuadroTexto"/>
            <p:cNvSpPr txBox="1">
              <a:spLocks noChangeArrowheads="1"/>
            </p:cNvSpPr>
            <p:nvPr/>
          </p:nvSpPr>
          <p:spPr bwMode="auto">
            <a:xfrm>
              <a:off x="1215504" y="1481023"/>
              <a:ext cx="2135382" cy="122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«Логика: АРХИВ» </a:t>
              </a: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— </a:t>
              </a:r>
              <a:endParaRPr lang="en-US" altLang="ru-RU" sz="1200" dirty="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endParaRP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управление оперативным </a:t>
              </a:r>
              <a:endParaRPr lang="en-US" altLang="ru-RU" sz="1200" dirty="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endParaRP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и долговременным хранением электронных и бумажных документов</a:t>
              </a:r>
            </a:p>
          </p:txBody>
        </p:sp>
        <p:sp>
          <p:nvSpPr>
            <p:cNvPr id="14360" name="TextBox 42"/>
            <p:cNvSpPr txBox="1">
              <a:spLocks noChangeArrowheads="1"/>
            </p:cNvSpPr>
            <p:nvPr/>
          </p:nvSpPr>
          <p:spPr bwMode="auto">
            <a:xfrm>
              <a:off x="594525" y="1696738"/>
              <a:ext cx="620979" cy="5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 dirty="0">
                  <a:solidFill>
                    <a:schemeClr val="bg1"/>
                  </a:solidFill>
                  <a:latin typeface="Century Gothic" pitchFamily="34" charset="0"/>
                </a:rPr>
                <a:t>04.</a:t>
              </a:r>
              <a:endParaRPr lang="id-ID" altLang="ru-RU" sz="3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350" name="Группа 55"/>
          <p:cNvGrpSpPr>
            <a:grpSpLocks/>
          </p:cNvGrpSpPr>
          <p:nvPr/>
        </p:nvGrpSpPr>
        <p:grpSpPr bwMode="auto">
          <a:xfrm>
            <a:off x="8450395" y="2447925"/>
            <a:ext cx="3360605" cy="762000"/>
            <a:chOff x="594554" y="1480714"/>
            <a:chExt cx="2751030" cy="760352"/>
          </a:xfrm>
        </p:grpSpPr>
        <p:sp>
          <p:nvSpPr>
            <p:cNvPr id="14357" name="7 CuadroTexto"/>
            <p:cNvSpPr txBox="1">
              <a:spLocks noChangeArrowheads="1"/>
            </p:cNvSpPr>
            <p:nvPr/>
          </p:nvSpPr>
          <p:spPr bwMode="auto">
            <a:xfrm>
              <a:off x="1210202" y="1480714"/>
              <a:ext cx="2135382" cy="76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«Логика: ДОСЬЕ» </a:t>
              </a:r>
              <a:r>
                <a:rPr lang="ru-RU" altLang="ru-RU" sz="120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— </a:t>
              </a:r>
              <a:endParaRPr lang="en-US" altLang="ru-RU" sz="120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endParaRP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управление электронными клиентскими досье</a:t>
              </a:r>
            </a:p>
          </p:txBody>
        </p:sp>
        <p:sp>
          <p:nvSpPr>
            <p:cNvPr id="14358" name="TextBox 57"/>
            <p:cNvSpPr txBox="1">
              <a:spLocks noChangeArrowheads="1"/>
            </p:cNvSpPr>
            <p:nvPr/>
          </p:nvSpPr>
          <p:spPr bwMode="auto">
            <a:xfrm>
              <a:off x="594554" y="1595113"/>
              <a:ext cx="620950" cy="58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 dirty="0">
                  <a:solidFill>
                    <a:schemeClr val="bg1"/>
                  </a:solidFill>
                  <a:latin typeface="Century Gothic" pitchFamily="34" charset="0"/>
                </a:rPr>
                <a:t>05.</a:t>
              </a:r>
              <a:endParaRPr lang="id-ID" altLang="ru-RU" sz="3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351" name="Группа 58"/>
          <p:cNvGrpSpPr>
            <a:grpSpLocks/>
          </p:cNvGrpSpPr>
          <p:nvPr/>
        </p:nvGrpSpPr>
        <p:grpSpPr bwMode="auto">
          <a:xfrm>
            <a:off x="8450395" y="3392488"/>
            <a:ext cx="3360605" cy="1222375"/>
            <a:chOff x="594554" y="1480714"/>
            <a:chExt cx="2751030" cy="1222298"/>
          </a:xfrm>
        </p:grpSpPr>
        <p:sp>
          <p:nvSpPr>
            <p:cNvPr id="14355" name="7 CuadroTexto"/>
            <p:cNvSpPr txBox="1">
              <a:spLocks noChangeArrowheads="1"/>
            </p:cNvSpPr>
            <p:nvPr/>
          </p:nvSpPr>
          <p:spPr bwMode="auto">
            <a:xfrm>
              <a:off x="1210202" y="1480714"/>
              <a:ext cx="2135382" cy="122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«Логика: ФИНДОК» </a:t>
              </a:r>
              <a:r>
                <a:rPr lang="ru-RU" altLang="ru-RU" sz="120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— управление финансовым документооборотом</a:t>
              </a:r>
              <a:br>
                <a:rPr lang="ru-RU" altLang="ru-RU" sz="120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</a:br>
              <a:r>
                <a:rPr lang="ru-RU" altLang="ru-RU" sz="120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и консолидация финансовой функции</a:t>
              </a:r>
            </a:p>
          </p:txBody>
        </p:sp>
        <p:sp>
          <p:nvSpPr>
            <p:cNvPr id="14356" name="TextBox 60"/>
            <p:cNvSpPr txBox="1">
              <a:spLocks noChangeArrowheads="1"/>
            </p:cNvSpPr>
            <p:nvPr/>
          </p:nvSpPr>
          <p:spPr bwMode="auto">
            <a:xfrm>
              <a:off x="594554" y="1768426"/>
              <a:ext cx="620950" cy="5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 dirty="0">
                  <a:solidFill>
                    <a:schemeClr val="bg1"/>
                  </a:solidFill>
                  <a:latin typeface="Century Gothic" pitchFamily="34" charset="0"/>
                </a:rPr>
                <a:t>06.</a:t>
              </a:r>
              <a:endParaRPr lang="id-ID" altLang="ru-RU" sz="3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352" name="Группа 61"/>
          <p:cNvGrpSpPr>
            <a:grpSpLocks/>
          </p:cNvGrpSpPr>
          <p:nvPr/>
        </p:nvGrpSpPr>
        <p:grpSpPr bwMode="auto">
          <a:xfrm>
            <a:off x="8450395" y="4827588"/>
            <a:ext cx="3360605" cy="1222375"/>
            <a:chOff x="594554" y="1480714"/>
            <a:chExt cx="2751030" cy="1222298"/>
          </a:xfrm>
        </p:grpSpPr>
        <p:sp>
          <p:nvSpPr>
            <p:cNvPr id="14353" name="7 CuadroTexto"/>
            <p:cNvSpPr txBox="1">
              <a:spLocks noChangeArrowheads="1"/>
            </p:cNvSpPr>
            <p:nvPr/>
          </p:nvSpPr>
          <p:spPr bwMode="auto">
            <a:xfrm>
              <a:off x="1210202" y="1480714"/>
              <a:ext cx="2135382" cy="122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«Логика: ТЕХДОК» </a:t>
              </a:r>
              <a:r>
                <a:rPr lang="ru-RU" altLang="ru-RU" sz="120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— управление научно-технической, проектной </a:t>
              </a:r>
              <a:endParaRPr lang="en-US" altLang="ru-RU" sz="120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endParaRP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и сопроводительной документацией</a:t>
              </a:r>
            </a:p>
          </p:txBody>
        </p:sp>
        <p:sp>
          <p:nvSpPr>
            <p:cNvPr id="14354" name="TextBox 63"/>
            <p:cNvSpPr txBox="1">
              <a:spLocks noChangeArrowheads="1"/>
            </p:cNvSpPr>
            <p:nvPr/>
          </p:nvSpPr>
          <p:spPr bwMode="auto">
            <a:xfrm>
              <a:off x="594554" y="1768426"/>
              <a:ext cx="620950" cy="5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 dirty="0">
                  <a:solidFill>
                    <a:schemeClr val="bg1"/>
                  </a:solidFill>
                  <a:latin typeface="Century Gothic" pitchFamily="34" charset="0"/>
                </a:rPr>
                <a:t>07.</a:t>
              </a:r>
              <a:endParaRPr lang="id-ID" altLang="ru-RU" sz="3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9" name="Группа 31"/>
          <p:cNvGrpSpPr>
            <a:grpSpLocks/>
          </p:cNvGrpSpPr>
          <p:nvPr/>
        </p:nvGrpSpPr>
        <p:grpSpPr bwMode="auto">
          <a:xfrm>
            <a:off x="4613011" y="2514947"/>
            <a:ext cx="3772063" cy="1915461"/>
            <a:chOff x="672414" y="1624729"/>
            <a:chExt cx="2558605" cy="1916513"/>
          </a:xfrm>
        </p:grpSpPr>
        <p:sp>
          <p:nvSpPr>
            <p:cNvPr id="30" name="7 CuadroTexto"/>
            <p:cNvSpPr txBox="1">
              <a:spLocks noChangeArrowheads="1"/>
            </p:cNvSpPr>
            <p:nvPr/>
          </p:nvSpPr>
          <p:spPr bwMode="auto">
            <a:xfrm>
              <a:off x="1210261" y="1624729"/>
              <a:ext cx="2020758" cy="191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«ЛОГИКА: </a:t>
              </a: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Договорные отношения» </a:t>
              </a: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— </a:t>
              </a:r>
            </a:p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корпоративная платформа сквозной </a:t>
              </a:r>
              <a:r>
                <a:rPr lang="ru-RU" altLang="ru-RU" sz="1200" dirty="0" err="1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цифровизации</a:t>
              </a: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 договорной деятельности </a:t>
              </a:r>
            </a:p>
            <a:p>
              <a:pPr>
                <a:lnSpc>
                  <a:spcPct val="125000"/>
                </a:lnSpc>
                <a:spcBef>
                  <a:spcPct val="0"/>
                </a:spcBef>
                <a:buNone/>
              </a:pPr>
              <a:r>
                <a:rPr lang="ru-RU" altLang="ru-RU" sz="1200" dirty="0">
                  <a:solidFill>
                    <a:schemeClr val="bg1"/>
                  </a:solidFill>
                  <a:latin typeface="Century Gothic" pitchFamily="34" charset="0"/>
                  <a:ea typeface="Roboto"/>
                  <a:cs typeface="Roboto"/>
                </a:rPr>
                <a:t>на базе смарт-контрактов и юридически-значимого документооборота</a:t>
              </a:r>
            </a:p>
          </p:txBody>
        </p:sp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672414" y="1873128"/>
              <a:ext cx="543091" cy="58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 dirty="0">
                  <a:solidFill>
                    <a:schemeClr val="bg1"/>
                  </a:solidFill>
                  <a:latin typeface="Century Gothic" pitchFamily="34" charset="0"/>
                </a:rPr>
                <a:t>02.</a:t>
              </a:r>
              <a:endParaRPr lang="id-ID" altLang="ru-RU" sz="3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96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bazametrov.ru/uploads/objects/13808239/13808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0829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/>
          </p:cNvPr>
          <p:cNvSpPr/>
          <p:nvPr/>
        </p:nvSpPr>
        <p:spPr>
          <a:xfrm>
            <a:off x="0" y="2778125"/>
            <a:ext cx="3082925" cy="41068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/>
          </a:p>
        </p:txBody>
      </p:sp>
      <p:sp>
        <p:nvSpPr>
          <p:cNvPr id="6" name="Rectangle 44">
            <a:extLst/>
          </p:cNvPr>
          <p:cNvSpPr/>
          <p:nvPr/>
        </p:nvSpPr>
        <p:spPr>
          <a:xfrm>
            <a:off x="681038" y="644525"/>
            <a:ext cx="11510962" cy="5737225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2">
            <a:extLst/>
          </p:cNvPr>
          <p:cNvCxnSpPr>
            <a:cxnSpLocks/>
          </p:cNvCxnSpPr>
          <p:nvPr/>
        </p:nvCxnSpPr>
        <p:spPr>
          <a:xfrm rot="16200000">
            <a:off x="1735138" y="3417888"/>
            <a:ext cx="0" cy="266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1476375" y="3695700"/>
            <a:ext cx="30876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38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Мы открыты для решения ваших бизнес-задач. Свяжитесь с нами любым удобным для вас образом</a:t>
            </a:r>
            <a:endParaRPr lang="id-ID" altLang="ru-RU" sz="1200">
              <a:solidFill>
                <a:schemeClr val="bg1"/>
              </a:solidFill>
              <a:latin typeface="Century Gothic" pitchFamily="34" charset="0"/>
              <a:ea typeface="Roboto"/>
              <a:cs typeface="Roboto"/>
            </a:endParaRP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1414463" y="2084388"/>
            <a:ext cx="33353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СПАСИБО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ЗА ВНИМАНИЕ!</a:t>
            </a:r>
            <a:endParaRPr lang="id-ID" altLang="ru-RU" sz="3200">
              <a:solidFill>
                <a:schemeClr val="bg1"/>
              </a:solidFill>
              <a:latin typeface="Century Gothic" pitchFamily="34" charset="0"/>
              <a:ea typeface="Roboto"/>
              <a:cs typeface="Roboto"/>
            </a:endParaRPr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9069388" y="2733675"/>
            <a:ext cx="2214068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rPr>
              <a:t>+7-495-320-63-00</a:t>
            </a:r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9069388" y="3825875"/>
            <a:ext cx="1812925" cy="423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rPr>
              <a:t>info@blogic.ru</a:t>
            </a:r>
            <a:endParaRPr lang="ru-RU" sz="1867" b="1" dirty="0">
              <a:solidFill>
                <a:schemeClr val="bg1"/>
              </a:solidFill>
              <a:latin typeface="Century Gothic" panose="020B0502020202020204" pitchFamily="34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Shape 4804">
            <a:extLst/>
          </p:cNvPr>
          <p:cNvSpPr/>
          <p:nvPr/>
        </p:nvSpPr>
        <p:spPr>
          <a:xfrm>
            <a:off x="9124950" y="3475038"/>
            <a:ext cx="360363" cy="247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txBody>
          <a:bodyPr lIns="50767" tIns="50767" rIns="50767" bIns="50767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999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55" name="Прямоугольник 20"/>
          <p:cNvSpPr>
            <a:spLocks noChangeArrowheads="1"/>
          </p:cNvSpPr>
          <p:nvPr/>
        </p:nvSpPr>
        <p:spPr bwMode="auto">
          <a:xfrm>
            <a:off x="9069388" y="4587875"/>
            <a:ext cx="2441575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38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117342, г. Москва, </a:t>
            </a:r>
            <a:r>
              <a:rPr lang="ru-RU" altLang="ru-RU" sz="1200" dirty="0" err="1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ул</a:t>
            </a:r>
            <a:r>
              <a:rPr lang="ru-RU" altLang="ru-RU" sz="1200" dirty="0">
                <a:solidFill>
                  <a:schemeClr val="bg1"/>
                </a:solidFill>
                <a:latin typeface="Century Gothic" pitchFamily="34" charset="0"/>
                <a:ea typeface="Roboto"/>
                <a:cs typeface="Roboto"/>
              </a:rPr>
              <a:t> Введенского, д. 1А,</a:t>
            </a:r>
          </a:p>
        </p:txBody>
      </p:sp>
      <p:sp>
        <p:nvSpPr>
          <p:cNvPr id="22" name="Shape 4609">
            <a:extLst/>
          </p:cNvPr>
          <p:cNvSpPr/>
          <p:nvPr/>
        </p:nvSpPr>
        <p:spPr>
          <a:xfrm>
            <a:off x="9197975" y="2160588"/>
            <a:ext cx="2127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000" y="8183"/>
                </a:moveTo>
                <a:lnTo>
                  <a:pt x="55000" y="8183"/>
                </a:lnTo>
                <a:cubicBezTo>
                  <a:pt x="52238" y="8183"/>
                  <a:pt x="50000" y="9400"/>
                  <a:pt x="50000" y="10911"/>
                </a:cubicBezTo>
                <a:cubicBezTo>
                  <a:pt x="50000" y="12416"/>
                  <a:pt x="52238" y="13638"/>
                  <a:pt x="55000" y="13638"/>
                </a:cubicBezTo>
                <a:lnTo>
                  <a:pt x="65000" y="13638"/>
                </a:lnTo>
                <a:cubicBezTo>
                  <a:pt x="67761" y="13638"/>
                  <a:pt x="70000" y="12416"/>
                  <a:pt x="70000" y="10911"/>
                </a:cubicBezTo>
                <a:cubicBezTo>
                  <a:pt x="70000" y="9400"/>
                  <a:pt x="67761" y="8183"/>
                  <a:pt x="65000" y="8183"/>
                </a:cubicBezTo>
                <a:moveTo>
                  <a:pt x="110000" y="16361"/>
                </a:moveTo>
                <a:lnTo>
                  <a:pt x="10000" y="16361"/>
                </a:lnTo>
                <a:lnTo>
                  <a:pt x="10000" y="10911"/>
                </a:lnTo>
                <a:cubicBezTo>
                  <a:pt x="10000" y="7900"/>
                  <a:pt x="14472" y="5455"/>
                  <a:pt x="20000" y="5455"/>
                </a:cubicBezTo>
                <a:lnTo>
                  <a:pt x="100000" y="5455"/>
                </a:lnTo>
                <a:cubicBezTo>
                  <a:pt x="105516" y="5455"/>
                  <a:pt x="110000" y="7900"/>
                  <a:pt x="110000" y="10911"/>
                </a:cubicBezTo>
                <a:cubicBezTo>
                  <a:pt x="110000" y="10911"/>
                  <a:pt x="110000" y="16361"/>
                  <a:pt x="110000" y="16361"/>
                </a:cubicBezTo>
                <a:close/>
                <a:moveTo>
                  <a:pt x="110000" y="98183"/>
                </a:moveTo>
                <a:lnTo>
                  <a:pt x="10000" y="98183"/>
                </a:lnTo>
                <a:lnTo>
                  <a:pt x="10000" y="21816"/>
                </a:lnTo>
                <a:lnTo>
                  <a:pt x="110000" y="21816"/>
                </a:lnTo>
                <a:cubicBezTo>
                  <a:pt x="110000" y="21816"/>
                  <a:pt x="110000" y="98183"/>
                  <a:pt x="110000" y="98183"/>
                </a:cubicBezTo>
                <a:close/>
                <a:moveTo>
                  <a:pt x="110000" y="109088"/>
                </a:moveTo>
                <a:cubicBezTo>
                  <a:pt x="110000" y="112105"/>
                  <a:pt x="105516" y="114544"/>
                  <a:pt x="100000" y="114544"/>
                </a:cubicBezTo>
                <a:lnTo>
                  <a:pt x="20000" y="114544"/>
                </a:lnTo>
                <a:cubicBezTo>
                  <a:pt x="14472" y="114544"/>
                  <a:pt x="10000" y="112105"/>
                  <a:pt x="10000" y="109088"/>
                </a:cubicBezTo>
                <a:lnTo>
                  <a:pt x="10000" y="103638"/>
                </a:lnTo>
                <a:lnTo>
                  <a:pt x="110000" y="103638"/>
                </a:lnTo>
                <a:cubicBezTo>
                  <a:pt x="110000" y="103638"/>
                  <a:pt x="110000" y="109088"/>
                  <a:pt x="110000" y="109088"/>
                </a:cubicBezTo>
                <a:close/>
                <a:moveTo>
                  <a:pt x="100000" y="0"/>
                </a:moveTo>
                <a:lnTo>
                  <a:pt x="20000" y="0"/>
                </a:lnTo>
                <a:cubicBezTo>
                  <a:pt x="8955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8955" y="120000"/>
                  <a:pt x="20000" y="120000"/>
                </a:cubicBezTo>
                <a:lnTo>
                  <a:pt x="100000" y="120000"/>
                </a:lnTo>
                <a:cubicBezTo>
                  <a:pt x="111044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1044" y="0"/>
                  <a:pt x="100000" y="0"/>
                </a:cubicBezTo>
                <a:moveTo>
                  <a:pt x="60000" y="111816"/>
                </a:moveTo>
                <a:cubicBezTo>
                  <a:pt x="62761" y="111816"/>
                  <a:pt x="65000" y="110600"/>
                  <a:pt x="65000" y="109088"/>
                </a:cubicBezTo>
                <a:cubicBezTo>
                  <a:pt x="65000" y="107588"/>
                  <a:pt x="62761" y="106361"/>
                  <a:pt x="60000" y="106361"/>
                </a:cubicBezTo>
                <a:cubicBezTo>
                  <a:pt x="57238" y="106361"/>
                  <a:pt x="55000" y="107588"/>
                  <a:pt x="55000" y="109088"/>
                </a:cubicBezTo>
                <a:cubicBezTo>
                  <a:pt x="55000" y="110600"/>
                  <a:pt x="57238" y="111816"/>
                  <a:pt x="60000" y="111816"/>
                </a:cubicBezTo>
              </a:path>
            </a:pathLst>
          </a:cu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txBody>
          <a:bodyPr lIns="50767" tIns="50767" rIns="50767" bIns="50767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999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Rectangle 7">
            <a:extLst/>
          </p:cNvPr>
          <p:cNvSpPr/>
          <p:nvPr/>
        </p:nvSpPr>
        <p:spPr>
          <a:xfrm>
            <a:off x="1111250" y="1111250"/>
            <a:ext cx="10677525" cy="61579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8975725" y="6500813"/>
            <a:ext cx="1920875" cy="287337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67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BLOGIC.R</a:t>
            </a:r>
            <a:r>
              <a:rPr lang="en-US" sz="1067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</a:p>
        </p:txBody>
      </p:sp>
      <p:pic>
        <p:nvPicPr>
          <p:cNvPr id="31759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325" y="6410325"/>
            <a:ext cx="8382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" descr="https://bazametrov.ru/uploads/objects/13808239/13808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644525"/>
            <a:ext cx="332581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84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482</Words>
  <Application>Microsoft Office PowerPoint</Application>
  <PresentationFormat>Широкоэкранный</PresentationFormat>
  <Paragraphs>88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Courier New</vt:lpstr>
      <vt:lpstr>Lato</vt:lpstr>
      <vt:lpstr>Open Sans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Логика. Договорные отношения</dc:title>
  <dc:creator>admin</dc:creator>
  <cp:lastModifiedBy>Yuriy AG</cp:lastModifiedBy>
  <cp:revision>188</cp:revision>
  <dcterms:created xsi:type="dcterms:W3CDTF">2021-01-19T11:33:00Z</dcterms:created>
  <dcterms:modified xsi:type="dcterms:W3CDTF">2023-05-31T11:37:44Z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