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5"/>
  </p:notesMasterIdLst>
  <p:sldIdLst>
    <p:sldId id="274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350" r:id="rId1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r" defTabSz="914400" rtl="0" fontAlgn="auto" latinLnBrk="0" hangingPunct="0">
      <a:lnSpc>
        <a:spcPct val="13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1" u="none" strike="noStrike" cap="none" spc="0" normalizeH="0" baseline="0">
        <a:ln>
          <a:noFill/>
        </a:ln>
        <a:solidFill>
          <a:srgbClr val="93AB26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0" algn="r" defTabSz="914400" rtl="0" fontAlgn="auto" latinLnBrk="0" hangingPunct="0">
      <a:lnSpc>
        <a:spcPct val="13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1" u="none" strike="noStrike" cap="none" spc="0" normalizeH="0" baseline="0">
        <a:ln>
          <a:noFill/>
        </a:ln>
        <a:solidFill>
          <a:srgbClr val="93AB26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0" algn="r" defTabSz="914400" rtl="0" fontAlgn="auto" latinLnBrk="0" hangingPunct="0">
      <a:lnSpc>
        <a:spcPct val="13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1" u="none" strike="noStrike" cap="none" spc="0" normalizeH="0" baseline="0">
        <a:ln>
          <a:noFill/>
        </a:ln>
        <a:solidFill>
          <a:srgbClr val="93AB26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0" algn="r" defTabSz="914400" rtl="0" fontAlgn="auto" latinLnBrk="0" hangingPunct="0">
      <a:lnSpc>
        <a:spcPct val="13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1" u="none" strike="noStrike" cap="none" spc="0" normalizeH="0" baseline="0">
        <a:ln>
          <a:noFill/>
        </a:ln>
        <a:solidFill>
          <a:srgbClr val="93AB26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0" algn="r" defTabSz="914400" rtl="0" fontAlgn="auto" latinLnBrk="0" hangingPunct="0">
      <a:lnSpc>
        <a:spcPct val="13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1" u="none" strike="noStrike" cap="none" spc="0" normalizeH="0" baseline="0">
        <a:ln>
          <a:noFill/>
        </a:ln>
        <a:solidFill>
          <a:srgbClr val="93AB26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0" algn="r" defTabSz="914400" rtl="0" fontAlgn="auto" latinLnBrk="0" hangingPunct="0">
      <a:lnSpc>
        <a:spcPct val="13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1" u="none" strike="noStrike" cap="none" spc="0" normalizeH="0" baseline="0">
        <a:ln>
          <a:noFill/>
        </a:ln>
        <a:solidFill>
          <a:srgbClr val="93AB26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0" algn="r" defTabSz="914400" rtl="0" fontAlgn="auto" latinLnBrk="0" hangingPunct="0">
      <a:lnSpc>
        <a:spcPct val="13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1" u="none" strike="noStrike" cap="none" spc="0" normalizeH="0" baseline="0">
        <a:ln>
          <a:noFill/>
        </a:ln>
        <a:solidFill>
          <a:srgbClr val="93AB26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0" algn="r" defTabSz="914400" rtl="0" fontAlgn="auto" latinLnBrk="0" hangingPunct="0">
      <a:lnSpc>
        <a:spcPct val="13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1" u="none" strike="noStrike" cap="none" spc="0" normalizeH="0" baseline="0">
        <a:ln>
          <a:noFill/>
        </a:ln>
        <a:solidFill>
          <a:srgbClr val="93AB26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0" algn="r" defTabSz="914400" rtl="0" fontAlgn="auto" latinLnBrk="0" hangingPunct="0">
      <a:lnSpc>
        <a:spcPct val="13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1" u="none" strike="noStrike" cap="none" spc="0" normalizeH="0" baseline="0">
        <a:ln>
          <a:noFill/>
        </a:ln>
        <a:solidFill>
          <a:srgbClr val="93AB26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n">
        <a:font>
          <a:latin typeface="Helvetica Neue"/>
          <a:ea typeface="Helvetica Neue"/>
          <a:cs typeface="Helvetica Neue"/>
        </a:font>
        <a:srgbClr val="93AB26"/>
      </a:tcTxStyle>
      <a:tcStyle>
        <a:tcBdr>
          <a:left>
            <a:ln w="12700" cap="flat">
              <a:solidFill>
                <a:srgbClr val="8C85AB"/>
              </a:solidFill>
              <a:prstDash val="solid"/>
              <a:round/>
            </a:ln>
          </a:left>
          <a:right>
            <a:ln w="12700" cap="flat">
              <a:solidFill>
                <a:srgbClr val="8C85AB"/>
              </a:solidFill>
              <a:prstDash val="solid"/>
              <a:round/>
            </a:ln>
          </a:right>
          <a:top>
            <a:ln w="12700" cap="flat">
              <a:solidFill>
                <a:srgbClr val="8C85AB"/>
              </a:solidFill>
              <a:prstDash val="solid"/>
              <a:round/>
            </a:ln>
          </a:top>
          <a:bottom>
            <a:ln w="12700" cap="flat">
              <a:solidFill>
                <a:srgbClr val="8C85AB"/>
              </a:solidFill>
              <a:prstDash val="solid"/>
              <a:round/>
            </a:ln>
          </a:bottom>
          <a:insideH>
            <a:ln w="12700" cap="flat">
              <a:solidFill>
                <a:srgbClr val="8C85AB"/>
              </a:solidFill>
              <a:prstDash val="solid"/>
              <a:round/>
            </a:ln>
          </a:insideH>
          <a:insideV>
            <a:ln w="12700" cap="flat">
              <a:solidFill>
                <a:srgbClr val="8C85AB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n">
        <a:font>
          <a:latin typeface="Helvetica Neue"/>
          <a:ea typeface="Helvetica Neue"/>
          <a:cs typeface="Helvetica Neue"/>
        </a:font>
        <a:srgbClr val="8C85AB"/>
      </a:tcTxStyle>
      <a:tcStyle>
        <a:tcBdr>
          <a:left>
            <a:ln w="12700" cap="flat">
              <a:solidFill>
                <a:srgbClr val="8C85AB"/>
              </a:solidFill>
              <a:prstDash val="solid"/>
              <a:round/>
            </a:ln>
          </a:left>
          <a:right>
            <a:ln w="12700" cap="flat">
              <a:solidFill>
                <a:srgbClr val="8C85AB"/>
              </a:solidFill>
              <a:prstDash val="solid"/>
              <a:round/>
            </a:ln>
          </a:right>
          <a:top>
            <a:ln w="12700" cap="flat">
              <a:solidFill>
                <a:srgbClr val="8C85AB"/>
              </a:solidFill>
              <a:prstDash val="solid"/>
              <a:round/>
            </a:ln>
          </a:top>
          <a:bottom>
            <a:ln w="12700" cap="flat">
              <a:solidFill>
                <a:srgbClr val="8C85AB"/>
              </a:solidFill>
              <a:prstDash val="solid"/>
              <a:round/>
            </a:ln>
          </a:bottom>
          <a:insideH>
            <a:ln w="12700" cap="flat">
              <a:solidFill>
                <a:srgbClr val="8C85AB"/>
              </a:solidFill>
              <a:prstDash val="solid"/>
              <a:round/>
            </a:ln>
          </a:insideH>
          <a:insideV>
            <a:ln w="12700" cap="flat">
              <a:solidFill>
                <a:srgbClr val="8C85AB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Helvetica Neue"/>
          <a:ea typeface="Helvetica Neue"/>
          <a:cs typeface="Helvetica Neue"/>
        </a:font>
        <a:srgbClr val="8C85AB"/>
      </a:tcTxStyle>
      <a:tcStyle>
        <a:tcBdr>
          <a:left>
            <a:ln w="12700" cap="flat">
              <a:solidFill>
                <a:srgbClr val="8C85AB"/>
              </a:solidFill>
              <a:prstDash val="solid"/>
              <a:round/>
            </a:ln>
          </a:left>
          <a:right>
            <a:ln w="12700" cap="flat">
              <a:solidFill>
                <a:srgbClr val="8C85AB"/>
              </a:solidFill>
              <a:prstDash val="solid"/>
              <a:round/>
            </a:ln>
          </a:right>
          <a:top>
            <a:ln w="38100" cap="flat">
              <a:solidFill>
                <a:srgbClr val="8C85AB"/>
              </a:solidFill>
              <a:prstDash val="solid"/>
              <a:round/>
            </a:ln>
          </a:top>
          <a:bottom>
            <a:ln w="12700" cap="flat">
              <a:solidFill>
                <a:srgbClr val="8C85AB"/>
              </a:solidFill>
              <a:prstDash val="solid"/>
              <a:round/>
            </a:ln>
          </a:bottom>
          <a:insideH>
            <a:ln w="12700" cap="flat">
              <a:solidFill>
                <a:srgbClr val="8C85AB"/>
              </a:solidFill>
              <a:prstDash val="solid"/>
              <a:round/>
            </a:ln>
          </a:insideH>
          <a:insideV>
            <a:ln w="12700" cap="flat">
              <a:solidFill>
                <a:srgbClr val="8C85AB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Helvetica Neue"/>
          <a:ea typeface="Helvetica Neue"/>
          <a:cs typeface="Helvetica Neue"/>
        </a:font>
        <a:srgbClr val="8C85AB"/>
      </a:tcTxStyle>
      <a:tcStyle>
        <a:tcBdr>
          <a:left>
            <a:ln w="12700" cap="flat">
              <a:solidFill>
                <a:srgbClr val="8C85AB"/>
              </a:solidFill>
              <a:prstDash val="solid"/>
              <a:round/>
            </a:ln>
          </a:left>
          <a:right>
            <a:ln w="12700" cap="flat">
              <a:solidFill>
                <a:srgbClr val="8C85AB"/>
              </a:solidFill>
              <a:prstDash val="solid"/>
              <a:round/>
            </a:ln>
          </a:right>
          <a:top>
            <a:ln w="12700" cap="flat">
              <a:solidFill>
                <a:srgbClr val="8C85AB"/>
              </a:solidFill>
              <a:prstDash val="solid"/>
              <a:round/>
            </a:ln>
          </a:top>
          <a:bottom>
            <a:ln w="38100" cap="flat">
              <a:solidFill>
                <a:srgbClr val="8C85AB"/>
              </a:solidFill>
              <a:prstDash val="solid"/>
              <a:round/>
            </a:ln>
          </a:bottom>
          <a:insideH>
            <a:ln w="12700" cap="flat">
              <a:solidFill>
                <a:srgbClr val="8C85AB"/>
              </a:solidFill>
              <a:prstDash val="solid"/>
              <a:round/>
            </a:ln>
          </a:insideH>
          <a:insideV>
            <a:ln w="12700" cap="flat">
              <a:solidFill>
                <a:srgbClr val="8C85AB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n">
        <a:font>
          <a:latin typeface="Helvetica Neue"/>
          <a:ea typeface="Helvetica Neue"/>
          <a:cs typeface="Helvetica Neue"/>
        </a:font>
        <a:srgbClr val="93AB26"/>
      </a:tcTxStyle>
      <a:tcStyle>
        <a:tcBdr>
          <a:left>
            <a:ln w="12700" cap="flat">
              <a:solidFill>
                <a:srgbClr val="8C85AB"/>
              </a:solidFill>
              <a:prstDash val="solid"/>
              <a:round/>
            </a:ln>
          </a:left>
          <a:right>
            <a:ln w="12700" cap="flat">
              <a:solidFill>
                <a:srgbClr val="8C85AB"/>
              </a:solidFill>
              <a:prstDash val="solid"/>
              <a:round/>
            </a:ln>
          </a:right>
          <a:top>
            <a:ln w="12700" cap="flat">
              <a:solidFill>
                <a:srgbClr val="8C85AB"/>
              </a:solidFill>
              <a:prstDash val="solid"/>
              <a:round/>
            </a:ln>
          </a:top>
          <a:bottom>
            <a:ln w="12700" cap="flat">
              <a:solidFill>
                <a:srgbClr val="8C85AB"/>
              </a:solidFill>
              <a:prstDash val="solid"/>
              <a:round/>
            </a:ln>
          </a:bottom>
          <a:insideH>
            <a:ln w="12700" cap="flat">
              <a:solidFill>
                <a:srgbClr val="8C85AB"/>
              </a:solidFill>
              <a:prstDash val="solid"/>
              <a:round/>
            </a:ln>
          </a:insideH>
          <a:insideV>
            <a:ln w="12700" cap="flat">
              <a:solidFill>
                <a:srgbClr val="8C85AB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Helvetica Neue"/>
          <a:ea typeface="Helvetica Neue"/>
          <a:cs typeface="Helvetica Neue"/>
        </a:font>
        <a:srgbClr val="8C85AB"/>
      </a:tcTxStyle>
      <a:tcStyle>
        <a:tcBdr>
          <a:left>
            <a:ln w="12700" cap="flat">
              <a:solidFill>
                <a:srgbClr val="8C85AB"/>
              </a:solidFill>
              <a:prstDash val="solid"/>
              <a:round/>
            </a:ln>
          </a:left>
          <a:right>
            <a:ln w="12700" cap="flat">
              <a:solidFill>
                <a:srgbClr val="8C85AB"/>
              </a:solidFill>
              <a:prstDash val="solid"/>
              <a:round/>
            </a:ln>
          </a:right>
          <a:top>
            <a:ln w="12700" cap="flat">
              <a:solidFill>
                <a:srgbClr val="8C85AB"/>
              </a:solidFill>
              <a:prstDash val="solid"/>
              <a:round/>
            </a:ln>
          </a:top>
          <a:bottom>
            <a:ln w="12700" cap="flat">
              <a:solidFill>
                <a:srgbClr val="8C85AB"/>
              </a:solidFill>
              <a:prstDash val="solid"/>
              <a:round/>
            </a:ln>
          </a:bottom>
          <a:insideH>
            <a:ln w="12700" cap="flat">
              <a:solidFill>
                <a:srgbClr val="8C85AB"/>
              </a:solidFill>
              <a:prstDash val="solid"/>
              <a:round/>
            </a:ln>
          </a:insideH>
          <a:insideV>
            <a:ln w="12700" cap="flat">
              <a:solidFill>
                <a:srgbClr val="8C85AB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>
          <a:latin typeface="Helvetica Neue"/>
          <a:ea typeface="Helvetica Neue"/>
          <a:cs typeface="Helvetica Neue"/>
        </a:font>
        <a:srgbClr val="8C85AB"/>
      </a:tcTxStyle>
      <a:tcStyle>
        <a:tcBdr>
          <a:left>
            <a:ln w="12700" cap="flat">
              <a:solidFill>
                <a:srgbClr val="8C85AB"/>
              </a:solidFill>
              <a:prstDash val="solid"/>
              <a:round/>
            </a:ln>
          </a:left>
          <a:right>
            <a:ln w="12700" cap="flat">
              <a:solidFill>
                <a:srgbClr val="8C85AB"/>
              </a:solidFill>
              <a:prstDash val="solid"/>
              <a:round/>
            </a:ln>
          </a:right>
          <a:top>
            <a:ln w="38100" cap="flat">
              <a:solidFill>
                <a:srgbClr val="8C85AB"/>
              </a:solidFill>
              <a:prstDash val="solid"/>
              <a:round/>
            </a:ln>
          </a:top>
          <a:bottom>
            <a:ln w="12700" cap="flat">
              <a:solidFill>
                <a:srgbClr val="8C85AB"/>
              </a:solidFill>
              <a:prstDash val="solid"/>
              <a:round/>
            </a:ln>
          </a:bottom>
          <a:insideH>
            <a:ln w="12700" cap="flat">
              <a:solidFill>
                <a:srgbClr val="8C85AB"/>
              </a:solidFill>
              <a:prstDash val="solid"/>
              <a:round/>
            </a:ln>
          </a:insideH>
          <a:insideV>
            <a:ln w="12700" cap="flat">
              <a:solidFill>
                <a:srgbClr val="8C85AB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Helvetica Neue"/>
          <a:ea typeface="Helvetica Neue"/>
          <a:cs typeface="Helvetica Neue"/>
        </a:font>
        <a:srgbClr val="8C85AB"/>
      </a:tcTxStyle>
      <a:tcStyle>
        <a:tcBdr>
          <a:left>
            <a:ln w="12700" cap="flat">
              <a:solidFill>
                <a:srgbClr val="8C85AB"/>
              </a:solidFill>
              <a:prstDash val="solid"/>
              <a:round/>
            </a:ln>
          </a:left>
          <a:right>
            <a:ln w="12700" cap="flat">
              <a:solidFill>
                <a:srgbClr val="8C85AB"/>
              </a:solidFill>
              <a:prstDash val="solid"/>
              <a:round/>
            </a:ln>
          </a:right>
          <a:top>
            <a:ln w="12700" cap="flat">
              <a:solidFill>
                <a:srgbClr val="8C85AB"/>
              </a:solidFill>
              <a:prstDash val="solid"/>
              <a:round/>
            </a:ln>
          </a:top>
          <a:bottom>
            <a:ln w="38100" cap="flat">
              <a:solidFill>
                <a:srgbClr val="8C85AB"/>
              </a:solidFill>
              <a:prstDash val="solid"/>
              <a:round/>
            </a:ln>
          </a:bottom>
          <a:insideH>
            <a:ln w="12700" cap="flat">
              <a:solidFill>
                <a:srgbClr val="8C85AB"/>
              </a:solidFill>
              <a:prstDash val="solid"/>
              <a:round/>
            </a:ln>
          </a:insideH>
          <a:insideV>
            <a:ln w="12700" cap="flat">
              <a:solidFill>
                <a:srgbClr val="8C85AB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n">
        <a:font>
          <a:latin typeface="Helvetica Neue"/>
          <a:ea typeface="Helvetica Neue"/>
          <a:cs typeface="Helvetica Neue"/>
        </a:font>
        <a:srgbClr val="93AB26"/>
      </a:tcTxStyle>
      <a:tcStyle>
        <a:tcBdr>
          <a:left>
            <a:ln w="12700" cap="flat">
              <a:solidFill>
                <a:srgbClr val="8C85AB"/>
              </a:solidFill>
              <a:prstDash val="solid"/>
              <a:round/>
            </a:ln>
          </a:left>
          <a:right>
            <a:ln w="12700" cap="flat">
              <a:solidFill>
                <a:srgbClr val="8C85AB"/>
              </a:solidFill>
              <a:prstDash val="solid"/>
              <a:round/>
            </a:ln>
          </a:right>
          <a:top>
            <a:ln w="12700" cap="flat">
              <a:solidFill>
                <a:srgbClr val="8C85AB"/>
              </a:solidFill>
              <a:prstDash val="solid"/>
              <a:round/>
            </a:ln>
          </a:top>
          <a:bottom>
            <a:ln w="12700" cap="flat">
              <a:solidFill>
                <a:srgbClr val="8C85AB"/>
              </a:solidFill>
              <a:prstDash val="solid"/>
              <a:round/>
            </a:ln>
          </a:bottom>
          <a:insideH>
            <a:ln w="12700" cap="flat">
              <a:solidFill>
                <a:srgbClr val="8C85AB"/>
              </a:solidFill>
              <a:prstDash val="solid"/>
              <a:round/>
            </a:ln>
          </a:insideH>
          <a:insideV>
            <a:ln w="12700" cap="flat">
              <a:solidFill>
                <a:srgbClr val="8C85AB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Helvetica Neue"/>
          <a:ea typeface="Helvetica Neue"/>
          <a:cs typeface="Helvetica Neue"/>
        </a:font>
        <a:srgbClr val="8C85AB"/>
      </a:tcTxStyle>
      <a:tcStyle>
        <a:tcBdr>
          <a:left>
            <a:ln w="12700" cap="flat">
              <a:solidFill>
                <a:srgbClr val="8C85AB"/>
              </a:solidFill>
              <a:prstDash val="solid"/>
              <a:round/>
            </a:ln>
          </a:left>
          <a:right>
            <a:ln w="12700" cap="flat">
              <a:solidFill>
                <a:srgbClr val="8C85AB"/>
              </a:solidFill>
              <a:prstDash val="solid"/>
              <a:round/>
            </a:ln>
          </a:right>
          <a:top>
            <a:ln w="12700" cap="flat">
              <a:solidFill>
                <a:srgbClr val="8C85AB"/>
              </a:solidFill>
              <a:prstDash val="solid"/>
              <a:round/>
            </a:ln>
          </a:top>
          <a:bottom>
            <a:ln w="12700" cap="flat">
              <a:solidFill>
                <a:srgbClr val="8C85AB"/>
              </a:solidFill>
              <a:prstDash val="solid"/>
              <a:round/>
            </a:ln>
          </a:bottom>
          <a:insideH>
            <a:ln w="12700" cap="flat">
              <a:solidFill>
                <a:srgbClr val="8C85AB"/>
              </a:solidFill>
              <a:prstDash val="solid"/>
              <a:round/>
            </a:ln>
          </a:insideH>
          <a:insideV>
            <a:ln w="12700" cap="flat">
              <a:solidFill>
                <a:srgbClr val="8C85AB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Helvetica Neue"/>
          <a:ea typeface="Helvetica Neue"/>
          <a:cs typeface="Helvetica Neue"/>
        </a:font>
        <a:srgbClr val="8C85AB"/>
      </a:tcTxStyle>
      <a:tcStyle>
        <a:tcBdr>
          <a:left>
            <a:ln w="12700" cap="flat">
              <a:solidFill>
                <a:srgbClr val="8C85AB"/>
              </a:solidFill>
              <a:prstDash val="solid"/>
              <a:round/>
            </a:ln>
          </a:left>
          <a:right>
            <a:ln w="12700" cap="flat">
              <a:solidFill>
                <a:srgbClr val="8C85AB"/>
              </a:solidFill>
              <a:prstDash val="solid"/>
              <a:round/>
            </a:ln>
          </a:right>
          <a:top>
            <a:ln w="38100" cap="flat">
              <a:solidFill>
                <a:srgbClr val="8C85AB"/>
              </a:solidFill>
              <a:prstDash val="solid"/>
              <a:round/>
            </a:ln>
          </a:top>
          <a:bottom>
            <a:ln w="12700" cap="flat">
              <a:solidFill>
                <a:srgbClr val="8C85AB"/>
              </a:solidFill>
              <a:prstDash val="solid"/>
              <a:round/>
            </a:ln>
          </a:bottom>
          <a:insideH>
            <a:ln w="12700" cap="flat">
              <a:solidFill>
                <a:srgbClr val="8C85AB"/>
              </a:solidFill>
              <a:prstDash val="solid"/>
              <a:round/>
            </a:ln>
          </a:insideH>
          <a:insideV>
            <a:ln w="12700" cap="flat">
              <a:solidFill>
                <a:srgbClr val="8C85AB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Helvetica Neue"/>
          <a:ea typeface="Helvetica Neue"/>
          <a:cs typeface="Helvetica Neue"/>
        </a:font>
        <a:srgbClr val="8C85AB"/>
      </a:tcTxStyle>
      <a:tcStyle>
        <a:tcBdr>
          <a:left>
            <a:ln w="12700" cap="flat">
              <a:solidFill>
                <a:srgbClr val="8C85AB"/>
              </a:solidFill>
              <a:prstDash val="solid"/>
              <a:round/>
            </a:ln>
          </a:left>
          <a:right>
            <a:ln w="12700" cap="flat">
              <a:solidFill>
                <a:srgbClr val="8C85AB"/>
              </a:solidFill>
              <a:prstDash val="solid"/>
              <a:round/>
            </a:ln>
          </a:right>
          <a:top>
            <a:ln w="12700" cap="flat">
              <a:solidFill>
                <a:srgbClr val="8C85AB"/>
              </a:solidFill>
              <a:prstDash val="solid"/>
              <a:round/>
            </a:ln>
          </a:top>
          <a:bottom>
            <a:ln w="38100" cap="flat">
              <a:solidFill>
                <a:srgbClr val="8C85AB"/>
              </a:solidFill>
              <a:prstDash val="solid"/>
              <a:round/>
            </a:ln>
          </a:bottom>
          <a:insideH>
            <a:ln w="12700" cap="flat">
              <a:solidFill>
                <a:srgbClr val="8C85AB"/>
              </a:solidFill>
              <a:prstDash val="solid"/>
              <a:round/>
            </a:ln>
          </a:insideH>
          <a:insideV>
            <a:ln w="12700" cap="flat">
              <a:solidFill>
                <a:srgbClr val="8C85AB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n">
        <a:font>
          <a:latin typeface="Helvetica Neue"/>
          <a:ea typeface="Helvetica Neue"/>
          <a:cs typeface="Helvetica Neue"/>
        </a:font>
        <a:srgbClr val="93AB2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EF1E7"/>
          </a:solidFill>
        </a:fill>
      </a:tcStyle>
    </a:wholeTbl>
    <a:band2H>
      <a:tcTxStyle/>
      <a:tcStyle>
        <a:tcBdr/>
        <a:fill>
          <a:solidFill>
            <a:srgbClr val="8C85AB"/>
          </a:solidFill>
        </a:fill>
      </a:tcStyle>
    </a:band2H>
    <a:firstCol>
      <a:tcTxStyle b="on" i="on">
        <a:font>
          <a:latin typeface="Helvetica Neue"/>
          <a:ea typeface="Helvetica Neue"/>
          <a:cs typeface="Helvetica Neue"/>
        </a:font>
        <a:srgbClr val="8C85A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Helvetica Neue"/>
          <a:ea typeface="Helvetica Neue"/>
          <a:cs typeface="Helvetica Neue"/>
        </a:font>
        <a:srgbClr val="93AB2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93AB26"/>
              </a:solidFill>
              <a:prstDash val="solid"/>
              <a:round/>
            </a:ln>
          </a:top>
          <a:bottom>
            <a:ln w="25400" cap="flat">
              <a:solidFill>
                <a:srgbClr val="93AB2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C85AB"/>
          </a:solidFill>
        </a:fill>
      </a:tcStyle>
    </a:lastRow>
    <a:firstRow>
      <a:tcTxStyle b="on" i="on">
        <a:font>
          <a:latin typeface="Helvetica Neue"/>
          <a:ea typeface="Helvetica Neue"/>
          <a:cs typeface="Helvetica Neue"/>
        </a:font>
        <a:srgbClr val="8C85A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93AB26"/>
              </a:solidFill>
              <a:prstDash val="solid"/>
              <a:round/>
            </a:ln>
          </a:top>
          <a:bottom>
            <a:ln w="25400" cap="flat">
              <a:solidFill>
                <a:srgbClr val="93AB2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n">
        <a:font>
          <a:latin typeface="Helvetica Neue"/>
          <a:ea typeface="Helvetica Neue"/>
          <a:cs typeface="Helvetica Neue"/>
        </a:font>
        <a:srgbClr val="93AB26"/>
      </a:tcTxStyle>
      <a:tcStyle>
        <a:tcBdr>
          <a:left>
            <a:ln w="12700" cap="flat">
              <a:solidFill>
                <a:srgbClr val="8C85AB"/>
              </a:solidFill>
              <a:prstDash val="solid"/>
              <a:round/>
            </a:ln>
          </a:left>
          <a:right>
            <a:ln w="12700" cap="flat">
              <a:solidFill>
                <a:srgbClr val="8C85AB"/>
              </a:solidFill>
              <a:prstDash val="solid"/>
              <a:round/>
            </a:ln>
          </a:right>
          <a:top>
            <a:ln w="12700" cap="flat">
              <a:solidFill>
                <a:srgbClr val="8C85AB"/>
              </a:solidFill>
              <a:prstDash val="solid"/>
              <a:round/>
            </a:ln>
          </a:top>
          <a:bottom>
            <a:ln w="12700" cap="flat">
              <a:solidFill>
                <a:srgbClr val="8C85AB"/>
              </a:solidFill>
              <a:prstDash val="solid"/>
              <a:round/>
            </a:ln>
          </a:bottom>
          <a:insideH>
            <a:ln w="12700" cap="flat">
              <a:solidFill>
                <a:srgbClr val="8C85AB"/>
              </a:solidFill>
              <a:prstDash val="solid"/>
              <a:round/>
            </a:ln>
          </a:insideH>
          <a:insideV>
            <a:ln w="12700" cap="flat">
              <a:solidFill>
                <a:srgbClr val="8C85AB"/>
              </a:solidFill>
              <a:prstDash val="solid"/>
              <a:round/>
            </a:ln>
          </a:insideV>
        </a:tcBdr>
        <a:fill>
          <a:solidFill>
            <a:srgbClr val="DBE2CB"/>
          </a:solidFill>
        </a:fill>
      </a:tcStyle>
    </a:wholeTbl>
    <a:band2H>
      <a:tcTxStyle/>
      <a:tcStyle>
        <a:tcBdr/>
        <a:fill>
          <a:solidFill>
            <a:srgbClr val="EEF1E7"/>
          </a:solidFill>
        </a:fill>
      </a:tcStyle>
    </a:band2H>
    <a:firstCol>
      <a:tcTxStyle b="on" i="on">
        <a:font>
          <a:latin typeface="Helvetica Neue"/>
          <a:ea typeface="Helvetica Neue"/>
          <a:cs typeface="Helvetica Neue"/>
        </a:font>
        <a:srgbClr val="8C85AB"/>
      </a:tcTxStyle>
      <a:tcStyle>
        <a:tcBdr>
          <a:left>
            <a:ln w="12700" cap="flat">
              <a:solidFill>
                <a:srgbClr val="8C85AB"/>
              </a:solidFill>
              <a:prstDash val="solid"/>
              <a:round/>
            </a:ln>
          </a:left>
          <a:right>
            <a:ln w="12700" cap="flat">
              <a:solidFill>
                <a:srgbClr val="8C85AB"/>
              </a:solidFill>
              <a:prstDash val="solid"/>
              <a:round/>
            </a:ln>
          </a:right>
          <a:top>
            <a:ln w="12700" cap="flat">
              <a:solidFill>
                <a:srgbClr val="8C85AB"/>
              </a:solidFill>
              <a:prstDash val="solid"/>
              <a:round/>
            </a:ln>
          </a:top>
          <a:bottom>
            <a:ln w="12700" cap="flat">
              <a:solidFill>
                <a:srgbClr val="8C85AB"/>
              </a:solidFill>
              <a:prstDash val="solid"/>
              <a:round/>
            </a:ln>
          </a:bottom>
          <a:insideH>
            <a:ln w="12700" cap="flat">
              <a:solidFill>
                <a:srgbClr val="8C85AB"/>
              </a:solidFill>
              <a:prstDash val="solid"/>
              <a:round/>
            </a:ln>
          </a:insideH>
          <a:insideV>
            <a:ln w="12700" cap="flat">
              <a:solidFill>
                <a:srgbClr val="8C85AB"/>
              </a:solidFill>
              <a:prstDash val="solid"/>
              <a:round/>
            </a:ln>
          </a:insideV>
        </a:tcBdr>
        <a:fill>
          <a:solidFill>
            <a:srgbClr val="93AB26"/>
          </a:solidFill>
        </a:fill>
      </a:tcStyle>
    </a:firstCol>
    <a:lastRow>
      <a:tcTxStyle b="on" i="on">
        <a:font>
          <a:latin typeface="Helvetica Neue"/>
          <a:ea typeface="Helvetica Neue"/>
          <a:cs typeface="Helvetica Neue"/>
        </a:font>
        <a:srgbClr val="8C85AB"/>
      </a:tcTxStyle>
      <a:tcStyle>
        <a:tcBdr>
          <a:left>
            <a:ln w="12700" cap="flat">
              <a:solidFill>
                <a:srgbClr val="8C85AB"/>
              </a:solidFill>
              <a:prstDash val="solid"/>
              <a:round/>
            </a:ln>
          </a:left>
          <a:right>
            <a:ln w="12700" cap="flat">
              <a:solidFill>
                <a:srgbClr val="8C85AB"/>
              </a:solidFill>
              <a:prstDash val="solid"/>
              <a:round/>
            </a:ln>
          </a:right>
          <a:top>
            <a:ln w="38100" cap="flat">
              <a:solidFill>
                <a:srgbClr val="8C85AB"/>
              </a:solidFill>
              <a:prstDash val="solid"/>
              <a:round/>
            </a:ln>
          </a:top>
          <a:bottom>
            <a:ln w="12700" cap="flat">
              <a:solidFill>
                <a:srgbClr val="8C85AB"/>
              </a:solidFill>
              <a:prstDash val="solid"/>
              <a:round/>
            </a:ln>
          </a:bottom>
          <a:insideH>
            <a:ln w="12700" cap="flat">
              <a:solidFill>
                <a:srgbClr val="8C85AB"/>
              </a:solidFill>
              <a:prstDash val="solid"/>
              <a:round/>
            </a:ln>
          </a:insideH>
          <a:insideV>
            <a:ln w="12700" cap="flat">
              <a:solidFill>
                <a:srgbClr val="8C85AB"/>
              </a:solidFill>
              <a:prstDash val="solid"/>
              <a:round/>
            </a:ln>
          </a:insideV>
        </a:tcBdr>
        <a:fill>
          <a:solidFill>
            <a:srgbClr val="93AB26"/>
          </a:solidFill>
        </a:fill>
      </a:tcStyle>
    </a:lastRow>
    <a:firstRow>
      <a:tcTxStyle b="on" i="on">
        <a:font>
          <a:latin typeface="Helvetica Neue"/>
          <a:ea typeface="Helvetica Neue"/>
          <a:cs typeface="Helvetica Neue"/>
        </a:font>
        <a:srgbClr val="8C85AB"/>
      </a:tcTxStyle>
      <a:tcStyle>
        <a:tcBdr>
          <a:left>
            <a:ln w="12700" cap="flat">
              <a:solidFill>
                <a:srgbClr val="8C85AB"/>
              </a:solidFill>
              <a:prstDash val="solid"/>
              <a:round/>
            </a:ln>
          </a:left>
          <a:right>
            <a:ln w="12700" cap="flat">
              <a:solidFill>
                <a:srgbClr val="8C85AB"/>
              </a:solidFill>
              <a:prstDash val="solid"/>
              <a:round/>
            </a:ln>
          </a:right>
          <a:top>
            <a:ln w="12700" cap="flat">
              <a:solidFill>
                <a:srgbClr val="8C85AB"/>
              </a:solidFill>
              <a:prstDash val="solid"/>
              <a:round/>
            </a:ln>
          </a:top>
          <a:bottom>
            <a:ln w="38100" cap="flat">
              <a:solidFill>
                <a:srgbClr val="8C85AB"/>
              </a:solidFill>
              <a:prstDash val="solid"/>
              <a:round/>
            </a:ln>
          </a:bottom>
          <a:insideH>
            <a:ln w="12700" cap="flat">
              <a:solidFill>
                <a:srgbClr val="8C85AB"/>
              </a:solidFill>
              <a:prstDash val="solid"/>
              <a:round/>
            </a:ln>
          </a:insideH>
          <a:insideV>
            <a:ln w="12700" cap="flat">
              <a:solidFill>
                <a:srgbClr val="8C85AB"/>
              </a:solidFill>
              <a:prstDash val="solid"/>
              <a:round/>
            </a:ln>
          </a:insideV>
        </a:tcBdr>
        <a:fill>
          <a:solidFill>
            <a:srgbClr val="93AB26"/>
          </a:solidFill>
        </a:fill>
      </a:tcStyle>
    </a:firstRow>
  </a:tblStyle>
  <a:tblStyle styleId="{2708684C-4D16-4618-839F-0558EEFCDFE6}" styleName="">
    <a:tblBg/>
    <a:wholeTbl>
      <a:tcTxStyle b="off" i="on">
        <a:font>
          <a:latin typeface="Helvetica Neue"/>
          <a:ea typeface="Helvetica Neue"/>
          <a:cs typeface="Helvetica Neue"/>
        </a:font>
        <a:srgbClr val="8C85AB"/>
      </a:tcTxStyle>
      <a:tcStyle>
        <a:tcBdr>
          <a:left>
            <a:ln w="12700" cap="flat">
              <a:solidFill>
                <a:srgbClr val="8C85AB"/>
              </a:solidFill>
              <a:prstDash val="solid"/>
              <a:round/>
            </a:ln>
          </a:left>
          <a:right>
            <a:ln w="12700" cap="flat">
              <a:solidFill>
                <a:srgbClr val="8C85AB"/>
              </a:solidFill>
              <a:prstDash val="solid"/>
              <a:round/>
            </a:ln>
          </a:right>
          <a:top>
            <a:ln w="12700" cap="flat">
              <a:solidFill>
                <a:srgbClr val="8C85AB"/>
              </a:solidFill>
              <a:prstDash val="solid"/>
              <a:round/>
            </a:ln>
          </a:top>
          <a:bottom>
            <a:ln w="12700" cap="flat">
              <a:solidFill>
                <a:srgbClr val="8C85AB"/>
              </a:solidFill>
              <a:prstDash val="solid"/>
              <a:round/>
            </a:ln>
          </a:bottom>
          <a:insideH>
            <a:ln w="12700" cap="flat">
              <a:solidFill>
                <a:srgbClr val="8C85AB"/>
              </a:solidFill>
              <a:prstDash val="solid"/>
              <a:round/>
            </a:ln>
          </a:insideH>
          <a:insideV>
            <a:ln w="12700" cap="flat">
              <a:solidFill>
                <a:srgbClr val="8C85AB"/>
              </a:solidFill>
              <a:prstDash val="solid"/>
              <a:round/>
            </a:ln>
          </a:insideV>
        </a:tcBdr>
        <a:fill>
          <a:solidFill>
            <a:srgbClr val="8C85AB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Helvetica Neue"/>
          <a:ea typeface="Helvetica Neue"/>
          <a:cs typeface="Helvetica Neue"/>
        </a:font>
        <a:srgbClr val="8C85AB"/>
      </a:tcTxStyle>
      <a:tcStyle>
        <a:tcBdr>
          <a:left>
            <a:ln w="12700" cap="flat">
              <a:solidFill>
                <a:srgbClr val="8C85AB"/>
              </a:solidFill>
              <a:prstDash val="solid"/>
              <a:round/>
            </a:ln>
          </a:left>
          <a:right>
            <a:ln w="12700" cap="flat">
              <a:solidFill>
                <a:srgbClr val="8C85AB"/>
              </a:solidFill>
              <a:prstDash val="solid"/>
              <a:round/>
            </a:ln>
          </a:right>
          <a:top>
            <a:ln w="12700" cap="flat">
              <a:solidFill>
                <a:srgbClr val="8C85AB"/>
              </a:solidFill>
              <a:prstDash val="solid"/>
              <a:round/>
            </a:ln>
          </a:top>
          <a:bottom>
            <a:ln w="12700" cap="flat">
              <a:solidFill>
                <a:srgbClr val="8C85AB"/>
              </a:solidFill>
              <a:prstDash val="solid"/>
              <a:round/>
            </a:ln>
          </a:bottom>
          <a:insideH>
            <a:ln w="12700" cap="flat">
              <a:solidFill>
                <a:srgbClr val="8C85AB"/>
              </a:solidFill>
              <a:prstDash val="solid"/>
              <a:round/>
            </a:ln>
          </a:insideH>
          <a:insideV>
            <a:ln w="12700" cap="flat">
              <a:solidFill>
                <a:srgbClr val="8C85AB"/>
              </a:solidFill>
              <a:prstDash val="solid"/>
              <a:round/>
            </a:ln>
          </a:insideV>
        </a:tcBdr>
        <a:fill>
          <a:solidFill>
            <a:srgbClr val="8C85AB">
              <a:alpha val="20000"/>
            </a:srgbClr>
          </a:solidFill>
        </a:fill>
      </a:tcStyle>
    </a:firstCol>
    <a:lastRow>
      <a:tcTxStyle b="on" i="on">
        <a:font>
          <a:latin typeface="Helvetica Neue"/>
          <a:ea typeface="Helvetica Neue"/>
          <a:cs typeface="Helvetica Neue"/>
        </a:font>
        <a:srgbClr val="8C85AB"/>
      </a:tcTxStyle>
      <a:tcStyle>
        <a:tcBdr>
          <a:left>
            <a:ln w="12700" cap="flat">
              <a:solidFill>
                <a:srgbClr val="8C85AB"/>
              </a:solidFill>
              <a:prstDash val="solid"/>
              <a:round/>
            </a:ln>
          </a:left>
          <a:right>
            <a:ln w="12700" cap="flat">
              <a:solidFill>
                <a:srgbClr val="8C85AB"/>
              </a:solidFill>
              <a:prstDash val="solid"/>
              <a:round/>
            </a:ln>
          </a:right>
          <a:top>
            <a:ln w="50800" cap="flat">
              <a:solidFill>
                <a:srgbClr val="8C85AB"/>
              </a:solidFill>
              <a:prstDash val="solid"/>
              <a:round/>
            </a:ln>
          </a:top>
          <a:bottom>
            <a:ln w="12700" cap="flat">
              <a:solidFill>
                <a:srgbClr val="8C85AB"/>
              </a:solidFill>
              <a:prstDash val="solid"/>
              <a:round/>
            </a:ln>
          </a:bottom>
          <a:insideH>
            <a:ln w="12700" cap="flat">
              <a:solidFill>
                <a:srgbClr val="8C85AB"/>
              </a:solidFill>
              <a:prstDash val="solid"/>
              <a:round/>
            </a:ln>
          </a:insideH>
          <a:insideV>
            <a:ln w="12700" cap="flat">
              <a:solidFill>
                <a:srgbClr val="8C85AB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n">
        <a:font>
          <a:latin typeface="Helvetica Neue"/>
          <a:ea typeface="Helvetica Neue"/>
          <a:cs typeface="Helvetica Neue"/>
        </a:font>
        <a:srgbClr val="8C85AB"/>
      </a:tcTxStyle>
      <a:tcStyle>
        <a:tcBdr>
          <a:left>
            <a:ln w="12700" cap="flat">
              <a:solidFill>
                <a:srgbClr val="8C85AB"/>
              </a:solidFill>
              <a:prstDash val="solid"/>
              <a:round/>
            </a:ln>
          </a:left>
          <a:right>
            <a:ln w="12700" cap="flat">
              <a:solidFill>
                <a:srgbClr val="8C85AB"/>
              </a:solidFill>
              <a:prstDash val="solid"/>
              <a:round/>
            </a:ln>
          </a:right>
          <a:top>
            <a:ln w="12700" cap="flat">
              <a:solidFill>
                <a:srgbClr val="8C85AB"/>
              </a:solidFill>
              <a:prstDash val="solid"/>
              <a:round/>
            </a:ln>
          </a:top>
          <a:bottom>
            <a:ln w="25400" cap="flat">
              <a:solidFill>
                <a:srgbClr val="8C85AB"/>
              </a:solidFill>
              <a:prstDash val="solid"/>
              <a:round/>
            </a:ln>
          </a:bottom>
          <a:insideH>
            <a:ln w="12700" cap="flat">
              <a:solidFill>
                <a:srgbClr val="8C85AB"/>
              </a:solidFill>
              <a:prstDash val="solid"/>
              <a:round/>
            </a:ln>
          </a:insideH>
          <a:insideV>
            <a:ln w="12700" cap="flat">
              <a:solidFill>
                <a:srgbClr val="8C85AB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26"/>
  </p:normalViewPr>
  <p:slideViewPr>
    <p:cSldViewPr snapToGrid="0">
      <p:cViewPr varScale="1">
        <p:scale>
          <a:sx n="65" d="100"/>
          <a:sy n="65" d="100"/>
        </p:scale>
        <p:origin x="7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0" name="Shape 30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hyperlink" Target="https://just-ai.com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ложк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есурс 63.png" descr="Ресурс 6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" y="0"/>
            <a:ext cx="12184603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723900" y="2400300"/>
            <a:ext cx="6609395" cy="820289"/>
          </a:xfrm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rgbClr val="0600B9"/>
                    </a:gs>
                    <a:gs pos="100000">
                      <a:srgbClr val="008AD0"/>
                    </a:gs>
                  </a:gsLst>
                  <a:lin ang="14970895" scaled="0"/>
                </a:gradFill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1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718225" y="3289300"/>
            <a:ext cx="6620744" cy="4512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SzTx/>
              <a:buFontTx/>
              <a:buNone/>
            </a:lvl1pPr>
            <a:lvl2pPr>
              <a:lnSpc>
                <a:spcPct val="90000"/>
              </a:lnSpc>
              <a:spcBef>
                <a:spcPts val="0"/>
              </a:spcBef>
              <a:buFontTx/>
            </a:lvl2pPr>
            <a:lvl3pPr>
              <a:lnSpc>
                <a:spcPct val="90000"/>
              </a:lnSpc>
              <a:spcBef>
                <a:spcPts val="0"/>
              </a:spcBef>
              <a:buFontTx/>
            </a:lvl3pPr>
            <a:lvl4pPr>
              <a:lnSpc>
                <a:spcPct val="90000"/>
              </a:lnSpc>
              <a:spcBef>
                <a:spcPts val="0"/>
              </a:spcBef>
              <a:buFontTx/>
            </a:lvl4pPr>
            <a:lvl5pPr>
              <a:lnSpc>
                <a:spcPct val="90000"/>
              </a:lnSpc>
              <a:spcBef>
                <a:spcPts val="0"/>
              </a:spcBef>
              <a:buFontTx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pic>
        <p:nvPicPr>
          <p:cNvPr id="15" name="Property 1=just-ai-hb.png" descr="Property 1=just-ai-h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177" y="1188635"/>
            <a:ext cx="1615310" cy="451206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8463948" y="6224225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траница: текст и фото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Property 1=just-ai-hb.png" descr="Property 1=just-ai-h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8874" y="397030"/>
            <a:ext cx="886120" cy="247520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Picture Placeholder 9"/>
          <p:cNvSpPr>
            <a:spLocks noGrp="1"/>
          </p:cNvSpPr>
          <p:nvPr>
            <p:ph type="pic" sz="quarter" idx="21"/>
          </p:nvPr>
        </p:nvSpPr>
        <p:spPr>
          <a:xfrm>
            <a:off x="4256211" y="1209855"/>
            <a:ext cx="3685350" cy="272837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265000" y="4438341"/>
            <a:ext cx="3656412" cy="264974"/>
          </a:xfrm>
          <a:prstGeom prst="rect">
            <a:avLst/>
          </a:prstGeom>
        </p:spPr>
        <p:txBody>
          <a:bodyPr lIns="45718" tIns="45718" rIns="45718" bIns="45718"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50" name="Текст"/>
          <p:cNvSpPr txBox="1">
            <a:spLocks noGrp="1"/>
          </p:cNvSpPr>
          <p:nvPr>
            <p:ph type="body" sz="quarter" idx="22"/>
          </p:nvPr>
        </p:nvSpPr>
        <p:spPr>
          <a:xfrm>
            <a:off x="4265000" y="3983094"/>
            <a:ext cx="3656412" cy="264975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14300" indent="-114300" defTabSz="457200">
              <a:spcBef>
                <a:spcPts val="300"/>
              </a:spcBef>
              <a:defRPr sz="1200"/>
            </a:pPr>
            <a:endParaRPr/>
          </a:p>
        </p:txBody>
      </p:sp>
      <p:sp>
        <p:nvSpPr>
          <p:cNvPr id="151" name="Текст заголовка"/>
          <p:cNvSpPr txBox="1">
            <a:spLocks noGrp="1"/>
          </p:cNvSpPr>
          <p:nvPr>
            <p:ph type="body" sz="quarter" idx="23"/>
          </p:nvPr>
        </p:nvSpPr>
        <p:spPr>
          <a:xfrm>
            <a:off x="390525" y="292100"/>
            <a:ext cx="8275957" cy="820289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buSzTx/>
              <a:buFontTx/>
              <a:buNone/>
              <a:defRPr sz="3200"/>
            </a:pPr>
            <a:endParaRPr/>
          </a:p>
        </p:txBody>
      </p:sp>
      <p:sp>
        <p:nvSpPr>
          <p:cNvPr id="15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223023" y="6179775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Ресурс 67.png" descr="Ресурс 67.png"/>
          <p:cNvPicPr>
            <a:picLocks noChangeAspect="1"/>
          </p:cNvPicPr>
          <p:nvPr/>
        </p:nvPicPr>
        <p:blipFill>
          <a:blip r:embed="rId2">
            <a:alphaModFix amt="54568"/>
          </a:blip>
          <a:stretch>
            <a:fillRect/>
          </a:stretch>
        </p:blipFill>
        <p:spPr>
          <a:xfrm>
            <a:off x="2538102" y="0"/>
            <a:ext cx="969617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2763277" y="2119522"/>
            <a:ext cx="7451267" cy="289664"/>
          </a:xfrm>
          <a:prstGeom prst="rect">
            <a:avLst/>
          </a:prstGeom>
        </p:spPr>
        <p:txBody>
          <a:bodyPr lIns="45718" tIns="45718" rIns="45718" bIns="45718"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pic>
        <p:nvPicPr>
          <p:cNvPr id="161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7457" y="1999744"/>
            <a:ext cx="457818" cy="364824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Текст заголовка"/>
          <p:cNvSpPr txBox="1">
            <a:spLocks noGrp="1"/>
          </p:cNvSpPr>
          <p:nvPr>
            <p:ph type="body" sz="quarter" idx="21"/>
          </p:nvPr>
        </p:nvSpPr>
        <p:spPr>
          <a:xfrm>
            <a:off x="390525" y="292100"/>
            <a:ext cx="8275957" cy="820289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buSzTx/>
              <a:buFontTx/>
              <a:buNone/>
              <a:defRPr sz="3200"/>
            </a:pPr>
            <a:endParaRPr/>
          </a:p>
        </p:txBody>
      </p:sp>
      <p:pic>
        <p:nvPicPr>
          <p:cNvPr id="163" name="Property 1=just-ai-hb.png" descr="Property 1=just-ai-hb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38874" y="397030"/>
            <a:ext cx="886120" cy="247520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223023" y="6179775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Факты/цифр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Property 1=just-ai-hb.png" descr="Property 1=just-ai-h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8874" y="397030"/>
            <a:ext cx="886120" cy="247520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399748" y="1211711"/>
            <a:ext cx="886119" cy="129386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SzTx/>
              <a:buFontTx/>
              <a:buNone/>
              <a:defRPr sz="8000" b="1">
                <a:gradFill flip="none" rotWithShape="1">
                  <a:gsLst>
                    <a:gs pos="0">
                      <a:srgbClr val="4F82FF"/>
                    </a:gs>
                    <a:gs pos="100000">
                      <a:srgbClr val="00CAFF"/>
                    </a:gs>
                  </a:gsLst>
                  <a:lin ang="12869081" scaled="0"/>
                </a:gradFill>
              </a:defRPr>
            </a:lvl1pPr>
            <a:lvl2pPr marL="1371596" indent="-914396">
              <a:lnSpc>
                <a:spcPct val="90000"/>
              </a:lnSpc>
              <a:spcBef>
                <a:spcPts val="0"/>
              </a:spcBef>
              <a:buFontTx/>
              <a:defRPr sz="8000" b="1">
                <a:gradFill flip="none" rotWithShape="1">
                  <a:gsLst>
                    <a:gs pos="0">
                      <a:srgbClr val="4F82FF"/>
                    </a:gs>
                    <a:gs pos="100000">
                      <a:srgbClr val="00CAFF"/>
                    </a:gs>
                  </a:gsLst>
                  <a:lin ang="12869081" scaled="0"/>
                </a:gradFill>
              </a:defRPr>
            </a:lvl2pPr>
            <a:lvl3pPr marL="1930400" indent="-1016000">
              <a:lnSpc>
                <a:spcPct val="90000"/>
              </a:lnSpc>
              <a:spcBef>
                <a:spcPts val="0"/>
              </a:spcBef>
              <a:buFontTx/>
              <a:defRPr sz="8000" b="1">
                <a:gradFill flip="none" rotWithShape="1">
                  <a:gsLst>
                    <a:gs pos="0">
                      <a:srgbClr val="4F82FF"/>
                    </a:gs>
                    <a:gs pos="100000">
                      <a:srgbClr val="00CAFF"/>
                    </a:gs>
                  </a:gsLst>
                  <a:lin ang="12869081" scaled="0"/>
                </a:gradFill>
              </a:defRPr>
            </a:lvl3pPr>
            <a:lvl4pPr marL="2677880" indent="-1306280">
              <a:lnSpc>
                <a:spcPct val="90000"/>
              </a:lnSpc>
              <a:spcBef>
                <a:spcPts val="0"/>
              </a:spcBef>
              <a:buFontTx/>
              <a:defRPr sz="8000" b="1">
                <a:gradFill flip="none" rotWithShape="1">
                  <a:gsLst>
                    <a:gs pos="0">
                      <a:srgbClr val="4F82FF"/>
                    </a:gs>
                    <a:gs pos="100000">
                      <a:srgbClr val="00CAFF"/>
                    </a:gs>
                  </a:gsLst>
                  <a:lin ang="12869081" scaled="0"/>
                </a:gradFill>
              </a:defRPr>
            </a:lvl4pPr>
            <a:lvl5pPr marL="3352800" indent="-1524000">
              <a:lnSpc>
                <a:spcPct val="90000"/>
              </a:lnSpc>
              <a:spcBef>
                <a:spcPts val="0"/>
              </a:spcBef>
              <a:buFontTx/>
              <a:defRPr sz="8000" b="1">
                <a:gradFill flip="none" rotWithShape="1">
                  <a:gsLst>
                    <a:gs pos="0">
                      <a:srgbClr val="4F82FF"/>
                    </a:gs>
                    <a:gs pos="100000">
                      <a:srgbClr val="00CAFF"/>
                    </a:gs>
                  </a:gsLst>
                  <a:lin ang="12869081" scaled="0"/>
                </a:gra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73" name="Текст"/>
          <p:cNvSpPr txBox="1">
            <a:spLocks noGrp="1"/>
          </p:cNvSpPr>
          <p:nvPr>
            <p:ph type="body" sz="quarter" idx="21"/>
          </p:nvPr>
        </p:nvSpPr>
        <p:spPr>
          <a:xfrm>
            <a:off x="1343974" y="1485915"/>
            <a:ext cx="2460461" cy="289663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34873" indent="-134873" defTabSz="539495">
              <a:spcBef>
                <a:spcPts val="400"/>
              </a:spcBef>
              <a:defRPr sz="1416"/>
            </a:pPr>
            <a:endParaRPr/>
          </a:p>
        </p:txBody>
      </p:sp>
      <p:sp>
        <p:nvSpPr>
          <p:cNvPr id="174" name="2"/>
          <p:cNvSpPr txBox="1">
            <a:spLocks noGrp="1"/>
          </p:cNvSpPr>
          <p:nvPr>
            <p:ph type="body" sz="quarter" idx="22"/>
          </p:nvPr>
        </p:nvSpPr>
        <p:spPr>
          <a:xfrm>
            <a:off x="4393657" y="1211711"/>
            <a:ext cx="886119" cy="1293869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buSzTx/>
              <a:buFontTx/>
              <a:buNone/>
              <a:defRPr sz="8000" b="1">
                <a:gradFill flip="none" rotWithShape="1">
                  <a:gsLst>
                    <a:gs pos="0">
                      <a:srgbClr val="4F82FF"/>
                    </a:gs>
                    <a:gs pos="100000">
                      <a:srgbClr val="00CAFF"/>
                    </a:gs>
                  </a:gsLst>
                  <a:lin ang="12869081" scaled="0"/>
                </a:gradFill>
              </a:defRPr>
            </a:pPr>
            <a:endParaRPr/>
          </a:p>
        </p:txBody>
      </p:sp>
      <p:sp>
        <p:nvSpPr>
          <p:cNvPr id="175" name="Текст"/>
          <p:cNvSpPr txBox="1">
            <a:spLocks noGrp="1"/>
          </p:cNvSpPr>
          <p:nvPr>
            <p:ph type="body" sz="quarter" idx="23"/>
          </p:nvPr>
        </p:nvSpPr>
        <p:spPr>
          <a:xfrm>
            <a:off x="5337883" y="1485915"/>
            <a:ext cx="2460460" cy="289663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34873" indent="-134873" defTabSz="539495">
              <a:spcBef>
                <a:spcPts val="400"/>
              </a:spcBef>
              <a:defRPr sz="1416"/>
            </a:pPr>
            <a:endParaRPr/>
          </a:p>
        </p:txBody>
      </p:sp>
      <p:sp>
        <p:nvSpPr>
          <p:cNvPr id="176" name="3"/>
          <p:cNvSpPr txBox="1">
            <a:spLocks noGrp="1"/>
          </p:cNvSpPr>
          <p:nvPr>
            <p:ph type="body" sz="quarter" idx="24"/>
          </p:nvPr>
        </p:nvSpPr>
        <p:spPr>
          <a:xfrm>
            <a:off x="8387566" y="1211711"/>
            <a:ext cx="886120" cy="1293869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buSzTx/>
              <a:buFontTx/>
              <a:buNone/>
              <a:defRPr sz="8000" b="1">
                <a:gradFill flip="none" rotWithShape="1">
                  <a:gsLst>
                    <a:gs pos="0">
                      <a:srgbClr val="4F82FF"/>
                    </a:gs>
                    <a:gs pos="100000">
                      <a:srgbClr val="00CAFF"/>
                    </a:gs>
                  </a:gsLst>
                  <a:lin ang="12869081" scaled="0"/>
                </a:gradFill>
              </a:defRPr>
            </a:pPr>
            <a:endParaRPr/>
          </a:p>
        </p:txBody>
      </p:sp>
      <p:sp>
        <p:nvSpPr>
          <p:cNvPr id="177" name="Текст"/>
          <p:cNvSpPr txBox="1">
            <a:spLocks noGrp="1"/>
          </p:cNvSpPr>
          <p:nvPr>
            <p:ph type="body" sz="quarter" idx="25"/>
          </p:nvPr>
        </p:nvSpPr>
        <p:spPr>
          <a:xfrm>
            <a:off x="9331793" y="1485915"/>
            <a:ext cx="2460460" cy="289663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34873" indent="-134873" defTabSz="539495">
              <a:spcBef>
                <a:spcPts val="400"/>
              </a:spcBef>
              <a:defRPr sz="1416"/>
            </a:pPr>
            <a:endParaRPr/>
          </a:p>
        </p:txBody>
      </p:sp>
      <p:sp>
        <p:nvSpPr>
          <p:cNvPr id="178" name="4"/>
          <p:cNvSpPr txBox="1">
            <a:spLocks noGrp="1"/>
          </p:cNvSpPr>
          <p:nvPr>
            <p:ph type="body" sz="quarter" idx="26"/>
          </p:nvPr>
        </p:nvSpPr>
        <p:spPr>
          <a:xfrm>
            <a:off x="399748" y="2782066"/>
            <a:ext cx="886119" cy="1293869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buSzTx/>
              <a:buFontTx/>
              <a:buNone/>
              <a:defRPr sz="8000" b="1">
                <a:gradFill flip="none" rotWithShape="1">
                  <a:gsLst>
                    <a:gs pos="0">
                      <a:srgbClr val="4F82FF"/>
                    </a:gs>
                    <a:gs pos="100000">
                      <a:srgbClr val="00CAFF"/>
                    </a:gs>
                  </a:gsLst>
                  <a:lin ang="12869081" scaled="0"/>
                </a:gradFill>
              </a:defRPr>
            </a:pPr>
            <a:endParaRPr/>
          </a:p>
        </p:txBody>
      </p:sp>
      <p:sp>
        <p:nvSpPr>
          <p:cNvPr id="179" name="Текст"/>
          <p:cNvSpPr txBox="1">
            <a:spLocks noGrp="1"/>
          </p:cNvSpPr>
          <p:nvPr>
            <p:ph type="body" sz="quarter" idx="27"/>
          </p:nvPr>
        </p:nvSpPr>
        <p:spPr>
          <a:xfrm>
            <a:off x="1343974" y="3056271"/>
            <a:ext cx="2460461" cy="289663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34873" indent="-134873" defTabSz="539495">
              <a:spcBef>
                <a:spcPts val="400"/>
              </a:spcBef>
              <a:defRPr sz="1416"/>
            </a:pPr>
            <a:endParaRPr/>
          </a:p>
        </p:txBody>
      </p:sp>
      <p:sp>
        <p:nvSpPr>
          <p:cNvPr id="180" name="5"/>
          <p:cNvSpPr txBox="1">
            <a:spLocks noGrp="1"/>
          </p:cNvSpPr>
          <p:nvPr>
            <p:ph type="body" sz="quarter" idx="28"/>
          </p:nvPr>
        </p:nvSpPr>
        <p:spPr>
          <a:xfrm>
            <a:off x="4393657" y="2782066"/>
            <a:ext cx="886119" cy="1293869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buSzTx/>
              <a:buFontTx/>
              <a:buNone/>
              <a:defRPr sz="8000" b="1">
                <a:gradFill flip="none" rotWithShape="1">
                  <a:gsLst>
                    <a:gs pos="0">
                      <a:srgbClr val="4F82FF"/>
                    </a:gs>
                    <a:gs pos="100000">
                      <a:srgbClr val="00CAFF"/>
                    </a:gs>
                  </a:gsLst>
                  <a:lin ang="12869081" scaled="0"/>
                </a:gradFill>
              </a:defRPr>
            </a:pPr>
            <a:endParaRPr/>
          </a:p>
        </p:txBody>
      </p:sp>
      <p:sp>
        <p:nvSpPr>
          <p:cNvPr id="181" name="Текст"/>
          <p:cNvSpPr txBox="1">
            <a:spLocks noGrp="1"/>
          </p:cNvSpPr>
          <p:nvPr>
            <p:ph type="body" sz="quarter" idx="29"/>
          </p:nvPr>
        </p:nvSpPr>
        <p:spPr>
          <a:xfrm>
            <a:off x="5337883" y="3056271"/>
            <a:ext cx="2460460" cy="289663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34873" indent="-134873" defTabSz="539495">
              <a:spcBef>
                <a:spcPts val="400"/>
              </a:spcBef>
              <a:defRPr sz="1416"/>
            </a:pPr>
            <a:endParaRPr/>
          </a:p>
        </p:txBody>
      </p:sp>
      <p:sp>
        <p:nvSpPr>
          <p:cNvPr id="182" name="6"/>
          <p:cNvSpPr txBox="1">
            <a:spLocks noGrp="1"/>
          </p:cNvSpPr>
          <p:nvPr>
            <p:ph type="body" sz="quarter" idx="30"/>
          </p:nvPr>
        </p:nvSpPr>
        <p:spPr>
          <a:xfrm>
            <a:off x="8387566" y="2782066"/>
            <a:ext cx="886120" cy="1293869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buSzTx/>
              <a:buFontTx/>
              <a:buNone/>
              <a:defRPr sz="8000" b="1">
                <a:gradFill flip="none" rotWithShape="1">
                  <a:gsLst>
                    <a:gs pos="0">
                      <a:srgbClr val="4F82FF"/>
                    </a:gs>
                    <a:gs pos="100000">
                      <a:srgbClr val="00CAFF"/>
                    </a:gs>
                  </a:gsLst>
                  <a:lin ang="12869081" scaled="0"/>
                </a:gradFill>
              </a:defRPr>
            </a:pPr>
            <a:endParaRPr/>
          </a:p>
        </p:txBody>
      </p:sp>
      <p:sp>
        <p:nvSpPr>
          <p:cNvPr id="183" name="Текст"/>
          <p:cNvSpPr txBox="1">
            <a:spLocks noGrp="1"/>
          </p:cNvSpPr>
          <p:nvPr>
            <p:ph type="body" sz="quarter" idx="31"/>
          </p:nvPr>
        </p:nvSpPr>
        <p:spPr>
          <a:xfrm>
            <a:off x="9331793" y="3056271"/>
            <a:ext cx="2460460" cy="289663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34873" indent="-134873" defTabSz="539495">
              <a:spcBef>
                <a:spcPts val="400"/>
              </a:spcBef>
              <a:defRPr sz="1416"/>
            </a:pPr>
            <a:endParaRPr/>
          </a:p>
        </p:txBody>
      </p:sp>
      <p:sp>
        <p:nvSpPr>
          <p:cNvPr id="184" name="7"/>
          <p:cNvSpPr txBox="1">
            <a:spLocks noGrp="1"/>
          </p:cNvSpPr>
          <p:nvPr>
            <p:ph type="body" sz="quarter" idx="32"/>
          </p:nvPr>
        </p:nvSpPr>
        <p:spPr>
          <a:xfrm>
            <a:off x="399748" y="4352421"/>
            <a:ext cx="886119" cy="1293869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buSzTx/>
              <a:buFontTx/>
              <a:buNone/>
              <a:defRPr sz="8000" b="1">
                <a:gradFill flip="none" rotWithShape="1">
                  <a:gsLst>
                    <a:gs pos="0">
                      <a:srgbClr val="4F82FF"/>
                    </a:gs>
                    <a:gs pos="100000">
                      <a:srgbClr val="00CAFF"/>
                    </a:gs>
                  </a:gsLst>
                  <a:lin ang="12869081" scaled="0"/>
                </a:gradFill>
              </a:defRPr>
            </a:pPr>
            <a:endParaRPr/>
          </a:p>
        </p:txBody>
      </p:sp>
      <p:sp>
        <p:nvSpPr>
          <p:cNvPr id="185" name="Текст"/>
          <p:cNvSpPr txBox="1">
            <a:spLocks noGrp="1"/>
          </p:cNvSpPr>
          <p:nvPr>
            <p:ph type="body" sz="quarter" idx="33"/>
          </p:nvPr>
        </p:nvSpPr>
        <p:spPr>
          <a:xfrm>
            <a:off x="1343974" y="4626624"/>
            <a:ext cx="2460461" cy="289664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34873" indent="-134873" defTabSz="539495">
              <a:spcBef>
                <a:spcPts val="400"/>
              </a:spcBef>
              <a:defRPr sz="1416"/>
            </a:pPr>
            <a:endParaRPr/>
          </a:p>
        </p:txBody>
      </p:sp>
      <p:sp>
        <p:nvSpPr>
          <p:cNvPr id="186" name="8"/>
          <p:cNvSpPr txBox="1">
            <a:spLocks noGrp="1"/>
          </p:cNvSpPr>
          <p:nvPr>
            <p:ph type="body" sz="quarter" idx="34"/>
          </p:nvPr>
        </p:nvSpPr>
        <p:spPr>
          <a:xfrm>
            <a:off x="4393657" y="4352421"/>
            <a:ext cx="886119" cy="1293869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buSzTx/>
              <a:buFontTx/>
              <a:buNone/>
              <a:defRPr sz="8000" b="1">
                <a:gradFill flip="none" rotWithShape="1">
                  <a:gsLst>
                    <a:gs pos="0">
                      <a:srgbClr val="4F82FF"/>
                    </a:gs>
                    <a:gs pos="100000">
                      <a:srgbClr val="00CAFF"/>
                    </a:gs>
                  </a:gsLst>
                  <a:lin ang="12869081" scaled="0"/>
                </a:gradFill>
              </a:defRPr>
            </a:pPr>
            <a:endParaRPr/>
          </a:p>
        </p:txBody>
      </p:sp>
      <p:sp>
        <p:nvSpPr>
          <p:cNvPr id="187" name="Текст"/>
          <p:cNvSpPr txBox="1">
            <a:spLocks noGrp="1"/>
          </p:cNvSpPr>
          <p:nvPr>
            <p:ph type="body" sz="quarter" idx="35"/>
          </p:nvPr>
        </p:nvSpPr>
        <p:spPr>
          <a:xfrm>
            <a:off x="5337883" y="4626624"/>
            <a:ext cx="2460460" cy="289664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34873" indent="-134873" defTabSz="539495">
              <a:spcBef>
                <a:spcPts val="400"/>
              </a:spcBef>
              <a:defRPr sz="1416"/>
            </a:pPr>
            <a:endParaRPr/>
          </a:p>
        </p:txBody>
      </p:sp>
      <p:sp>
        <p:nvSpPr>
          <p:cNvPr id="188" name="9"/>
          <p:cNvSpPr txBox="1">
            <a:spLocks noGrp="1"/>
          </p:cNvSpPr>
          <p:nvPr>
            <p:ph type="body" sz="quarter" idx="36"/>
          </p:nvPr>
        </p:nvSpPr>
        <p:spPr>
          <a:xfrm>
            <a:off x="8387566" y="4352421"/>
            <a:ext cx="886120" cy="1293869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buSzTx/>
              <a:buFontTx/>
              <a:buNone/>
              <a:defRPr sz="8000" b="1">
                <a:gradFill flip="none" rotWithShape="1">
                  <a:gsLst>
                    <a:gs pos="0">
                      <a:srgbClr val="4F82FF"/>
                    </a:gs>
                    <a:gs pos="100000">
                      <a:srgbClr val="00CAFF"/>
                    </a:gs>
                  </a:gsLst>
                  <a:lin ang="12869081" scaled="0"/>
                </a:gradFill>
              </a:defRPr>
            </a:pPr>
            <a:endParaRPr/>
          </a:p>
        </p:txBody>
      </p:sp>
      <p:sp>
        <p:nvSpPr>
          <p:cNvPr id="189" name="Текст"/>
          <p:cNvSpPr txBox="1">
            <a:spLocks noGrp="1"/>
          </p:cNvSpPr>
          <p:nvPr>
            <p:ph type="body" sz="quarter" idx="37"/>
          </p:nvPr>
        </p:nvSpPr>
        <p:spPr>
          <a:xfrm>
            <a:off x="9331793" y="4626624"/>
            <a:ext cx="2460460" cy="289664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34873" indent="-134873" defTabSz="539495">
              <a:spcBef>
                <a:spcPts val="400"/>
              </a:spcBef>
              <a:defRPr sz="1416"/>
            </a:pPr>
            <a:endParaRPr/>
          </a:p>
        </p:txBody>
      </p:sp>
      <p:sp>
        <p:nvSpPr>
          <p:cNvPr id="190" name="Текст заголовка"/>
          <p:cNvSpPr txBox="1">
            <a:spLocks noGrp="1"/>
          </p:cNvSpPr>
          <p:nvPr>
            <p:ph type="body" sz="quarter" idx="38"/>
          </p:nvPr>
        </p:nvSpPr>
        <p:spPr>
          <a:xfrm>
            <a:off x="390525" y="292100"/>
            <a:ext cx="8275957" cy="820289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buSzTx/>
              <a:buFontTx/>
              <a:buNone/>
              <a:defRPr sz="3200"/>
            </a:pPr>
            <a:endParaRPr/>
          </a:p>
        </p:txBody>
      </p:sp>
      <p:sp>
        <p:nvSpPr>
          <p:cNvPr id="191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223023" y="6179775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реимущест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Сквиркл"/>
          <p:cNvSpPr/>
          <p:nvPr/>
        </p:nvSpPr>
        <p:spPr>
          <a:xfrm>
            <a:off x="2309884" y="1401263"/>
            <a:ext cx="3733374" cy="2252729"/>
          </a:xfrm>
          <a:prstGeom prst="roundRect">
            <a:avLst>
              <a:gd name="adj" fmla="val 10138"/>
            </a:avLst>
          </a:prstGeom>
          <a:solidFill>
            <a:srgbClr val="FFFFFF">
              <a:alpha val="54520"/>
            </a:srgbClr>
          </a:solidFill>
          <a:ln w="12700">
            <a:solidFill>
              <a:srgbClr val="56BBFA">
                <a:alpha val="54520"/>
              </a:srgbClr>
            </a:solidFill>
            <a:miter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8C85AB"/>
                </a:solidFill>
              </a:defRPr>
            </a:pPr>
            <a:endParaRPr/>
          </a:p>
        </p:txBody>
      </p:sp>
      <p:sp>
        <p:nvSpPr>
          <p:cNvPr id="199" name="Сквиркл"/>
          <p:cNvSpPr/>
          <p:nvPr/>
        </p:nvSpPr>
        <p:spPr>
          <a:xfrm>
            <a:off x="2309884" y="3872991"/>
            <a:ext cx="3733374" cy="2252728"/>
          </a:xfrm>
          <a:prstGeom prst="roundRect">
            <a:avLst>
              <a:gd name="adj" fmla="val 10138"/>
            </a:avLst>
          </a:prstGeom>
          <a:solidFill>
            <a:srgbClr val="FFFFFF">
              <a:alpha val="55000"/>
            </a:srgbClr>
          </a:solidFill>
          <a:ln w="12700">
            <a:solidFill>
              <a:srgbClr val="56BBFA">
                <a:alpha val="55000"/>
              </a:srgbClr>
            </a:solidFill>
            <a:miter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8C85AB"/>
                </a:solidFill>
              </a:defRPr>
            </a:pPr>
            <a:endParaRPr/>
          </a:p>
        </p:txBody>
      </p:sp>
      <p:sp>
        <p:nvSpPr>
          <p:cNvPr id="200" name="Сквиркл"/>
          <p:cNvSpPr/>
          <p:nvPr/>
        </p:nvSpPr>
        <p:spPr>
          <a:xfrm>
            <a:off x="6291048" y="1401263"/>
            <a:ext cx="3733374" cy="2252729"/>
          </a:xfrm>
          <a:prstGeom prst="roundRect">
            <a:avLst>
              <a:gd name="adj" fmla="val 10138"/>
            </a:avLst>
          </a:prstGeom>
          <a:solidFill>
            <a:srgbClr val="FFFFFF">
              <a:alpha val="55000"/>
            </a:srgbClr>
          </a:solidFill>
          <a:ln w="12700">
            <a:solidFill>
              <a:srgbClr val="56BBFA">
                <a:alpha val="55000"/>
              </a:srgbClr>
            </a:solidFill>
            <a:miter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8C85AB"/>
                </a:solidFill>
              </a:defRPr>
            </a:pPr>
            <a:endParaRPr/>
          </a:p>
        </p:txBody>
      </p:sp>
      <p:sp>
        <p:nvSpPr>
          <p:cNvPr id="201" name="Сквиркл"/>
          <p:cNvSpPr/>
          <p:nvPr/>
        </p:nvSpPr>
        <p:spPr>
          <a:xfrm>
            <a:off x="6291048" y="3872991"/>
            <a:ext cx="3733374" cy="2252728"/>
          </a:xfrm>
          <a:prstGeom prst="roundRect">
            <a:avLst>
              <a:gd name="adj" fmla="val 10138"/>
            </a:avLst>
          </a:prstGeom>
          <a:solidFill>
            <a:srgbClr val="FFFFFF">
              <a:alpha val="55000"/>
            </a:srgbClr>
          </a:solidFill>
          <a:ln w="12700">
            <a:solidFill>
              <a:srgbClr val="56BBFA">
                <a:alpha val="55000"/>
              </a:srgbClr>
            </a:solidFill>
            <a:miter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8C85AB"/>
                </a:solidFill>
              </a:defRPr>
            </a:pPr>
            <a:endParaRPr/>
          </a:p>
        </p:txBody>
      </p:sp>
      <p:sp>
        <p:nvSpPr>
          <p:cNvPr id="20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2545079" y="1640289"/>
            <a:ext cx="3262982" cy="451208"/>
          </a:xfrm>
          <a:prstGeom prst="rect">
            <a:avLst/>
          </a:prstGeom>
        </p:spPr>
        <p:txBody>
          <a:bodyPr lIns="45718" tIns="45718" rIns="45718" bIns="45718"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03" name="Текст"/>
          <p:cNvSpPr txBox="1">
            <a:spLocks noGrp="1"/>
          </p:cNvSpPr>
          <p:nvPr>
            <p:ph type="body" sz="quarter" idx="21"/>
          </p:nvPr>
        </p:nvSpPr>
        <p:spPr>
          <a:xfrm>
            <a:off x="2545079" y="2176565"/>
            <a:ext cx="3262982" cy="289664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34873" indent="-134873" defTabSz="539495">
              <a:spcBef>
                <a:spcPts val="400"/>
              </a:spcBef>
              <a:defRPr sz="1416"/>
            </a:pPr>
            <a:endParaRPr/>
          </a:p>
        </p:txBody>
      </p:sp>
      <p:sp>
        <p:nvSpPr>
          <p:cNvPr id="204" name="Текст"/>
          <p:cNvSpPr txBox="1">
            <a:spLocks noGrp="1"/>
          </p:cNvSpPr>
          <p:nvPr>
            <p:ph type="body" sz="quarter" idx="22"/>
          </p:nvPr>
        </p:nvSpPr>
        <p:spPr>
          <a:xfrm>
            <a:off x="6526245" y="1640289"/>
            <a:ext cx="3262982" cy="451208"/>
          </a:xfrm>
          <a:prstGeom prst="rect">
            <a:avLst/>
          </a:prstGeom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05" name="Текст"/>
          <p:cNvSpPr txBox="1">
            <a:spLocks noGrp="1"/>
          </p:cNvSpPr>
          <p:nvPr>
            <p:ph type="body" sz="quarter" idx="23"/>
          </p:nvPr>
        </p:nvSpPr>
        <p:spPr>
          <a:xfrm>
            <a:off x="6526245" y="2176565"/>
            <a:ext cx="3262982" cy="289664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34873" indent="-134873" defTabSz="539495">
              <a:spcBef>
                <a:spcPts val="400"/>
              </a:spcBef>
              <a:defRPr sz="1416"/>
            </a:pPr>
            <a:endParaRPr/>
          </a:p>
        </p:txBody>
      </p:sp>
      <p:sp>
        <p:nvSpPr>
          <p:cNvPr id="206" name="Текст"/>
          <p:cNvSpPr txBox="1">
            <a:spLocks noGrp="1"/>
          </p:cNvSpPr>
          <p:nvPr>
            <p:ph type="body" sz="quarter" idx="24"/>
          </p:nvPr>
        </p:nvSpPr>
        <p:spPr>
          <a:xfrm>
            <a:off x="2545079" y="4115722"/>
            <a:ext cx="3262982" cy="451208"/>
          </a:xfrm>
          <a:prstGeom prst="rect">
            <a:avLst/>
          </a:prstGeom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07" name="Текст"/>
          <p:cNvSpPr txBox="1">
            <a:spLocks noGrp="1"/>
          </p:cNvSpPr>
          <p:nvPr>
            <p:ph type="body" sz="quarter" idx="25"/>
          </p:nvPr>
        </p:nvSpPr>
        <p:spPr>
          <a:xfrm>
            <a:off x="2545079" y="4651998"/>
            <a:ext cx="3262982" cy="289664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34873" indent="-134873" defTabSz="539495">
              <a:spcBef>
                <a:spcPts val="400"/>
              </a:spcBef>
              <a:defRPr sz="1416"/>
            </a:pPr>
            <a:endParaRPr/>
          </a:p>
        </p:txBody>
      </p:sp>
      <p:sp>
        <p:nvSpPr>
          <p:cNvPr id="208" name="Текст"/>
          <p:cNvSpPr txBox="1">
            <a:spLocks noGrp="1"/>
          </p:cNvSpPr>
          <p:nvPr>
            <p:ph type="body" sz="quarter" idx="26"/>
          </p:nvPr>
        </p:nvSpPr>
        <p:spPr>
          <a:xfrm>
            <a:off x="6526245" y="4115722"/>
            <a:ext cx="3262982" cy="451208"/>
          </a:xfrm>
          <a:prstGeom prst="rect">
            <a:avLst/>
          </a:prstGeom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09" name="Текст"/>
          <p:cNvSpPr txBox="1">
            <a:spLocks noGrp="1"/>
          </p:cNvSpPr>
          <p:nvPr>
            <p:ph type="body" sz="quarter" idx="27"/>
          </p:nvPr>
        </p:nvSpPr>
        <p:spPr>
          <a:xfrm>
            <a:off x="6526245" y="4651998"/>
            <a:ext cx="3262982" cy="289664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34873" indent="-134873" defTabSz="539495">
              <a:spcBef>
                <a:spcPts val="400"/>
              </a:spcBef>
              <a:defRPr sz="1416"/>
            </a:pPr>
            <a:endParaRPr/>
          </a:p>
        </p:txBody>
      </p:sp>
      <p:sp>
        <p:nvSpPr>
          <p:cNvPr id="210" name="Текст заголовка"/>
          <p:cNvSpPr txBox="1">
            <a:spLocks noGrp="1"/>
          </p:cNvSpPr>
          <p:nvPr>
            <p:ph type="body" sz="quarter" idx="28"/>
          </p:nvPr>
        </p:nvSpPr>
        <p:spPr>
          <a:xfrm>
            <a:off x="390525" y="292100"/>
            <a:ext cx="8275957" cy="820289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buSzTx/>
              <a:buFontTx/>
              <a:buNone/>
              <a:defRPr sz="3200"/>
            </a:pPr>
            <a:endParaRPr/>
          </a:p>
        </p:txBody>
      </p:sp>
      <p:pic>
        <p:nvPicPr>
          <p:cNvPr id="211" name="Property 1=just-ai-hb.png" descr="Property 1=just-ai-h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8874" y="397030"/>
            <a:ext cx="886120" cy="247520"/>
          </a:xfrm>
          <a:prstGeom prst="rect">
            <a:avLst/>
          </a:prstGeom>
          <a:ln w="12700">
            <a:miter lim="400000"/>
          </a:ln>
        </p:spPr>
      </p:pic>
      <p:sp>
        <p:nvSpPr>
          <p:cNvPr id="21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223023" y="6179775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Контакты копия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Контакты копия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Rounded Rectangle 11"/>
          <p:cNvSpPr/>
          <p:nvPr/>
        </p:nvSpPr>
        <p:spPr>
          <a:xfrm>
            <a:off x="6635235" y="968365"/>
            <a:ext cx="2245554" cy="2276825"/>
          </a:xfrm>
          <a:prstGeom prst="roundRect">
            <a:avLst>
              <a:gd name="adj" fmla="val 4286"/>
            </a:avLst>
          </a:prstGeom>
          <a:gradFill>
            <a:gsLst>
              <a:gs pos="16656">
                <a:srgbClr val="E9B9FF">
                  <a:alpha val="41867"/>
                </a:srgbClr>
              </a:gs>
              <a:gs pos="100000">
                <a:srgbClr val="9EE6FF">
                  <a:alpha val="37000"/>
                </a:srgbClr>
              </a:gs>
            </a:gsLst>
            <a:lin ang="3600000"/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7EF3FF"/>
                </a:solidFill>
              </a:defRPr>
            </a:pPr>
            <a:endParaRPr/>
          </a:p>
        </p:txBody>
      </p:sp>
      <p:sp>
        <p:nvSpPr>
          <p:cNvPr id="227" name="Rounded Rectangle 16"/>
          <p:cNvSpPr/>
          <p:nvPr/>
        </p:nvSpPr>
        <p:spPr>
          <a:xfrm>
            <a:off x="9087832" y="968365"/>
            <a:ext cx="2245554" cy="2276825"/>
          </a:xfrm>
          <a:prstGeom prst="roundRect">
            <a:avLst>
              <a:gd name="adj" fmla="val 4286"/>
            </a:avLst>
          </a:prstGeom>
          <a:ln w="12700">
            <a:solidFill>
              <a:srgbClr val="8C85A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8" name="Rounded Rectangle 20"/>
          <p:cNvSpPr/>
          <p:nvPr/>
        </p:nvSpPr>
        <p:spPr>
          <a:xfrm>
            <a:off x="6635235" y="3456311"/>
            <a:ext cx="2245554" cy="2276829"/>
          </a:xfrm>
          <a:prstGeom prst="roundRect">
            <a:avLst>
              <a:gd name="adj" fmla="val 5661"/>
            </a:avLst>
          </a:prstGeom>
          <a:ln w="12700">
            <a:solidFill>
              <a:srgbClr val="8C85A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9" name="Rounded Rectangle 24"/>
          <p:cNvSpPr/>
          <p:nvPr/>
        </p:nvSpPr>
        <p:spPr>
          <a:xfrm>
            <a:off x="9087832" y="3456311"/>
            <a:ext cx="2245554" cy="2276829"/>
          </a:xfrm>
          <a:prstGeom prst="roundRect">
            <a:avLst>
              <a:gd name="adj" fmla="val 4286"/>
            </a:avLst>
          </a:prstGeom>
          <a:ln w="12700">
            <a:solidFill>
              <a:srgbClr val="8C85AB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9406104" y="2043163"/>
            <a:ext cx="1698776" cy="724690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1" name="Rectangle 6"/>
          <p:cNvSpPr txBox="1">
            <a:spLocks noGrp="1"/>
          </p:cNvSpPr>
          <p:nvPr>
            <p:ph type="body" sz="quarter" idx="21"/>
          </p:nvPr>
        </p:nvSpPr>
        <p:spPr>
          <a:xfrm>
            <a:off x="9406107" y="1686167"/>
            <a:ext cx="1698776" cy="289659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10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232" name="Rectangle 7"/>
          <p:cNvSpPr txBox="1">
            <a:spLocks noGrp="1"/>
          </p:cNvSpPr>
          <p:nvPr>
            <p:ph type="body" sz="quarter" idx="22"/>
          </p:nvPr>
        </p:nvSpPr>
        <p:spPr>
          <a:xfrm>
            <a:off x="9406104" y="4590815"/>
            <a:ext cx="1500295" cy="724690"/>
          </a:xfrm>
          <a:prstGeom prst="rect">
            <a:avLst/>
          </a:prstGeom>
        </p:spPr>
        <p:txBody>
          <a:bodyPr/>
          <a:lstStyle/>
          <a:p>
            <a:pPr marL="0" indent="0" algn="r">
              <a:spcBef>
                <a:spcPts val="0"/>
              </a:spcBef>
              <a:buSzTx/>
              <a:buFontTx/>
              <a:buNone/>
              <a:defRPr sz="1200" i="1">
                <a:solidFill>
                  <a:srgbClr val="8C85AB"/>
                </a:solidFill>
              </a:defRPr>
            </a:pPr>
            <a:endParaRPr/>
          </a:p>
        </p:txBody>
      </p:sp>
      <p:sp>
        <p:nvSpPr>
          <p:cNvPr id="233" name="Rectangle 9"/>
          <p:cNvSpPr txBox="1">
            <a:spLocks noGrp="1"/>
          </p:cNvSpPr>
          <p:nvPr>
            <p:ph type="body" sz="quarter" idx="23"/>
          </p:nvPr>
        </p:nvSpPr>
        <p:spPr>
          <a:xfrm>
            <a:off x="9406104" y="4233905"/>
            <a:ext cx="895994" cy="289659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10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234" name="Rectangle 10"/>
          <p:cNvSpPr txBox="1">
            <a:spLocks noGrp="1"/>
          </p:cNvSpPr>
          <p:nvPr>
            <p:ph type="body" sz="quarter" idx="24"/>
          </p:nvPr>
        </p:nvSpPr>
        <p:spPr>
          <a:xfrm>
            <a:off x="6807161" y="2043163"/>
            <a:ext cx="1901697" cy="954550"/>
          </a:xfrm>
          <a:prstGeom prst="rect">
            <a:avLst/>
          </a:prstGeom>
        </p:spPr>
        <p:txBody>
          <a:bodyPr/>
          <a:lstStyle/>
          <a:p>
            <a:pPr marL="0" indent="0" algn="r">
              <a:spcBef>
                <a:spcPts val="0"/>
              </a:spcBef>
              <a:buSzTx/>
              <a:buFontTx/>
              <a:buNone/>
              <a:defRPr sz="1200" i="1">
                <a:solidFill>
                  <a:srgbClr val="8C85AB"/>
                </a:solidFill>
              </a:defRPr>
            </a:pPr>
            <a:endParaRPr/>
          </a:p>
        </p:txBody>
      </p:sp>
      <p:sp>
        <p:nvSpPr>
          <p:cNvPr id="235" name="Rectangle 12"/>
          <p:cNvSpPr txBox="1">
            <a:spLocks noGrp="1"/>
          </p:cNvSpPr>
          <p:nvPr>
            <p:ph type="body" sz="quarter" idx="25"/>
          </p:nvPr>
        </p:nvSpPr>
        <p:spPr>
          <a:xfrm>
            <a:off x="6807161" y="1698867"/>
            <a:ext cx="1901702" cy="289659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10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236" name="Rectangle 15"/>
          <p:cNvSpPr txBox="1">
            <a:spLocks noGrp="1"/>
          </p:cNvSpPr>
          <p:nvPr>
            <p:ph type="body" sz="quarter" idx="26"/>
          </p:nvPr>
        </p:nvSpPr>
        <p:spPr>
          <a:xfrm>
            <a:off x="6840059" y="4590815"/>
            <a:ext cx="1835901" cy="724690"/>
          </a:xfrm>
          <a:prstGeom prst="rect">
            <a:avLst/>
          </a:prstGeom>
        </p:spPr>
        <p:txBody>
          <a:bodyPr/>
          <a:lstStyle/>
          <a:p>
            <a:pPr marL="0" indent="0" algn="r">
              <a:spcBef>
                <a:spcPts val="0"/>
              </a:spcBef>
              <a:buSzTx/>
              <a:buFontTx/>
              <a:buNone/>
              <a:defRPr sz="1200" i="1">
                <a:solidFill>
                  <a:srgbClr val="8C85AB"/>
                </a:solidFill>
              </a:defRPr>
            </a:pPr>
            <a:endParaRPr/>
          </a:p>
        </p:txBody>
      </p:sp>
      <p:sp>
        <p:nvSpPr>
          <p:cNvPr id="237" name="Rectangle 17"/>
          <p:cNvSpPr txBox="1">
            <a:spLocks noGrp="1"/>
          </p:cNvSpPr>
          <p:nvPr>
            <p:ph type="body" sz="quarter" idx="27"/>
          </p:nvPr>
        </p:nvSpPr>
        <p:spPr>
          <a:xfrm>
            <a:off x="6840059" y="4233905"/>
            <a:ext cx="895994" cy="289659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10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238" name="World"/>
          <p:cNvSpPr/>
          <p:nvPr/>
        </p:nvSpPr>
        <p:spPr>
          <a:xfrm>
            <a:off x="6807161" y="1194953"/>
            <a:ext cx="410268" cy="4102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45" y="0"/>
                  <a:pt x="0" y="4845"/>
                  <a:pt x="0" y="10800"/>
                </a:cubicBezTo>
                <a:cubicBezTo>
                  <a:pt x="0" y="16755"/>
                  <a:pt x="4845" y="21600"/>
                  <a:pt x="10800" y="21600"/>
                </a:cubicBezTo>
                <a:cubicBezTo>
                  <a:pt x="16755" y="21600"/>
                  <a:pt x="21600" y="16755"/>
                  <a:pt x="21600" y="10800"/>
                </a:cubicBezTo>
                <a:cubicBezTo>
                  <a:pt x="21600" y="4845"/>
                  <a:pt x="16755" y="0"/>
                  <a:pt x="10800" y="0"/>
                </a:cubicBezTo>
                <a:close/>
                <a:moveTo>
                  <a:pt x="11993" y="938"/>
                </a:moveTo>
                <a:cubicBezTo>
                  <a:pt x="14122" y="1194"/>
                  <a:pt x="16044" y="2125"/>
                  <a:pt x="17542" y="3512"/>
                </a:cubicBezTo>
                <a:cubicBezTo>
                  <a:pt x="16898" y="4108"/>
                  <a:pt x="16188" y="4611"/>
                  <a:pt x="15429" y="5012"/>
                </a:cubicBezTo>
                <a:cubicBezTo>
                  <a:pt x="15343" y="4850"/>
                  <a:pt x="15255" y="4689"/>
                  <a:pt x="15162" y="4531"/>
                </a:cubicBezTo>
                <a:cubicBezTo>
                  <a:pt x="14347" y="3140"/>
                  <a:pt x="13267" y="1918"/>
                  <a:pt x="11993" y="938"/>
                </a:cubicBezTo>
                <a:close/>
                <a:moveTo>
                  <a:pt x="9560" y="943"/>
                </a:moveTo>
                <a:cubicBezTo>
                  <a:pt x="8289" y="1922"/>
                  <a:pt x="7211" y="3142"/>
                  <a:pt x="6397" y="4531"/>
                </a:cubicBezTo>
                <a:cubicBezTo>
                  <a:pt x="6308" y="4684"/>
                  <a:pt x="6222" y="4839"/>
                  <a:pt x="6139" y="4995"/>
                </a:cubicBezTo>
                <a:cubicBezTo>
                  <a:pt x="5392" y="4597"/>
                  <a:pt x="4693" y="4100"/>
                  <a:pt x="4058" y="3512"/>
                </a:cubicBezTo>
                <a:cubicBezTo>
                  <a:pt x="5545" y="2136"/>
                  <a:pt x="7450" y="1207"/>
                  <a:pt x="9560" y="943"/>
                </a:cubicBezTo>
                <a:close/>
                <a:moveTo>
                  <a:pt x="10366" y="1421"/>
                </a:moveTo>
                <a:lnTo>
                  <a:pt x="10366" y="6141"/>
                </a:lnTo>
                <a:cubicBezTo>
                  <a:pt x="9165" y="6090"/>
                  <a:pt x="8002" y="5827"/>
                  <a:pt x="6920" y="5368"/>
                </a:cubicBezTo>
                <a:cubicBezTo>
                  <a:pt x="6992" y="5234"/>
                  <a:pt x="7066" y="5100"/>
                  <a:pt x="7143" y="4968"/>
                </a:cubicBezTo>
                <a:cubicBezTo>
                  <a:pt x="7960" y="3575"/>
                  <a:pt x="9062" y="2365"/>
                  <a:pt x="10366" y="1421"/>
                </a:cubicBezTo>
                <a:close/>
                <a:moveTo>
                  <a:pt x="11234" y="1451"/>
                </a:moveTo>
                <a:cubicBezTo>
                  <a:pt x="12520" y="2391"/>
                  <a:pt x="13607" y="3589"/>
                  <a:pt x="14415" y="4968"/>
                </a:cubicBezTo>
                <a:cubicBezTo>
                  <a:pt x="14495" y="5104"/>
                  <a:pt x="14572" y="5244"/>
                  <a:pt x="14646" y="5383"/>
                </a:cubicBezTo>
                <a:cubicBezTo>
                  <a:pt x="13574" y="5833"/>
                  <a:pt x="12424" y="6090"/>
                  <a:pt x="11234" y="6141"/>
                </a:cubicBezTo>
                <a:lnTo>
                  <a:pt x="11234" y="1451"/>
                </a:lnTo>
                <a:close/>
                <a:moveTo>
                  <a:pt x="3448" y="4128"/>
                </a:moveTo>
                <a:cubicBezTo>
                  <a:pt x="4152" y="4783"/>
                  <a:pt x="4928" y="5335"/>
                  <a:pt x="5759" y="5775"/>
                </a:cubicBezTo>
                <a:cubicBezTo>
                  <a:pt x="5120" y="7219"/>
                  <a:pt x="4759" y="8779"/>
                  <a:pt x="4701" y="10368"/>
                </a:cubicBezTo>
                <a:lnTo>
                  <a:pt x="876" y="10368"/>
                </a:lnTo>
                <a:cubicBezTo>
                  <a:pt x="979" y="7972"/>
                  <a:pt x="1935" y="5793"/>
                  <a:pt x="3448" y="4128"/>
                </a:cubicBezTo>
                <a:close/>
                <a:moveTo>
                  <a:pt x="18152" y="4128"/>
                </a:moveTo>
                <a:cubicBezTo>
                  <a:pt x="19665" y="5793"/>
                  <a:pt x="20621" y="7972"/>
                  <a:pt x="20724" y="10368"/>
                </a:cubicBezTo>
                <a:lnTo>
                  <a:pt x="16858" y="10368"/>
                </a:lnTo>
                <a:cubicBezTo>
                  <a:pt x="16800" y="8785"/>
                  <a:pt x="16441" y="7231"/>
                  <a:pt x="15807" y="5792"/>
                </a:cubicBezTo>
                <a:cubicBezTo>
                  <a:pt x="16650" y="5349"/>
                  <a:pt x="17439" y="4792"/>
                  <a:pt x="18152" y="4128"/>
                </a:cubicBezTo>
                <a:close/>
                <a:moveTo>
                  <a:pt x="6541" y="6148"/>
                </a:moveTo>
                <a:cubicBezTo>
                  <a:pt x="7739" y="6662"/>
                  <a:pt x="9031" y="6956"/>
                  <a:pt x="10366" y="7008"/>
                </a:cubicBezTo>
                <a:lnTo>
                  <a:pt x="10366" y="10368"/>
                </a:lnTo>
                <a:lnTo>
                  <a:pt x="5569" y="10368"/>
                </a:lnTo>
                <a:cubicBezTo>
                  <a:pt x="5626" y="8908"/>
                  <a:pt x="5956" y="7475"/>
                  <a:pt x="6541" y="6148"/>
                </a:cubicBezTo>
                <a:close/>
                <a:moveTo>
                  <a:pt x="15024" y="6163"/>
                </a:moveTo>
                <a:cubicBezTo>
                  <a:pt x="15604" y="7486"/>
                  <a:pt x="15934" y="8914"/>
                  <a:pt x="15991" y="10368"/>
                </a:cubicBezTo>
                <a:lnTo>
                  <a:pt x="11234" y="10368"/>
                </a:lnTo>
                <a:lnTo>
                  <a:pt x="11234" y="7008"/>
                </a:lnTo>
                <a:cubicBezTo>
                  <a:pt x="12557" y="6956"/>
                  <a:pt x="13835" y="6668"/>
                  <a:pt x="15024" y="6163"/>
                </a:cubicBezTo>
                <a:close/>
                <a:moveTo>
                  <a:pt x="876" y="11234"/>
                </a:moveTo>
                <a:lnTo>
                  <a:pt x="4700" y="11234"/>
                </a:lnTo>
                <a:cubicBezTo>
                  <a:pt x="4753" y="12849"/>
                  <a:pt x="5119" y="14437"/>
                  <a:pt x="5773" y="15903"/>
                </a:cubicBezTo>
                <a:cubicBezTo>
                  <a:pt x="4953" y="16335"/>
                  <a:pt x="4185" y="16876"/>
                  <a:pt x="3488" y="17518"/>
                </a:cubicBezTo>
                <a:cubicBezTo>
                  <a:pt x="1952" y="15847"/>
                  <a:pt x="980" y="13652"/>
                  <a:pt x="876" y="11234"/>
                </a:cubicBezTo>
                <a:close/>
                <a:moveTo>
                  <a:pt x="5567" y="11234"/>
                </a:moveTo>
                <a:lnTo>
                  <a:pt x="10366" y="11234"/>
                </a:lnTo>
                <a:lnTo>
                  <a:pt x="10366" y="14676"/>
                </a:lnTo>
                <a:cubicBezTo>
                  <a:pt x="9036" y="14728"/>
                  <a:pt x="7749" y="15021"/>
                  <a:pt x="6554" y="15532"/>
                </a:cubicBezTo>
                <a:cubicBezTo>
                  <a:pt x="5955" y="14182"/>
                  <a:pt x="5619" y="12720"/>
                  <a:pt x="5567" y="11234"/>
                </a:cubicBezTo>
                <a:close/>
                <a:moveTo>
                  <a:pt x="11234" y="11234"/>
                </a:moveTo>
                <a:lnTo>
                  <a:pt x="15992" y="11234"/>
                </a:lnTo>
                <a:cubicBezTo>
                  <a:pt x="15940" y="12714"/>
                  <a:pt x="15605" y="14169"/>
                  <a:pt x="15010" y="15515"/>
                </a:cubicBezTo>
                <a:cubicBezTo>
                  <a:pt x="13825" y="15013"/>
                  <a:pt x="12552" y="14728"/>
                  <a:pt x="11234" y="14676"/>
                </a:cubicBezTo>
                <a:lnTo>
                  <a:pt x="11234" y="11234"/>
                </a:lnTo>
                <a:close/>
                <a:moveTo>
                  <a:pt x="16860" y="11234"/>
                </a:moveTo>
                <a:lnTo>
                  <a:pt x="20724" y="11234"/>
                </a:lnTo>
                <a:cubicBezTo>
                  <a:pt x="20620" y="13652"/>
                  <a:pt x="19648" y="15847"/>
                  <a:pt x="18112" y="17518"/>
                </a:cubicBezTo>
                <a:cubicBezTo>
                  <a:pt x="17406" y="16867"/>
                  <a:pt x="16627" y="16321"/>
                  <a:pt x="15795" y="15886"/>
                </a:cubicBezTo>
                <a:cubicBezTo>
                  <a:pt x="16444" y="14425"/>
                  <a:pt x="16807" y="12842"/>
                  <a:pt x="16860" y="11234"/>
                </a:cubicBezTo>
                <a:close/>
                <a:moveTo>
                  <a:pt x="10366" y="15544"/>
                </a:moveTo>
                <a:lnTo>
                  <a:pt x="10366" y="20226"/>
                </a:lnTo>
                <a:cubicBezTo>
                  <a:pt x="9026" y="19256"/>
                  <a:pt x="7899" y="18005"/>
                  <a:pt x="7077" y="16566"/>
                </a:cubicBezTo>
                <a:cubicBezTo>
                  <a:pt x="7029" y="16481"/>
                  <a:pt x="6982" y="16396"/>
                  <a:pt x="6936" y="16310"/>
                </a:cubicBezTo>
                <a:cubicBezTo>
                  <a:pt x="8013" y="15855"/>
                  <a:pt x="9170" y="15594"/>
                  <a:pt x="10366" y="15544"/>
                </a:cubicBezTo>
                <a:close/>
                <a:moveTo>
                  <a:pt x="11234" y="15544"/>
                </a:moveTo>
                <a:cubicBezTo>
                  <a:pt x="12418" y="15594"/>
                  <a:pt x="13563" y="15849"/>
                  <a:pt x="14631" y="16295"/>
                </a:cubicBezTo>
                <a:cubicBezTo>
                  <a:pt x="14582" y="16386"/>
                  <a:pt x="14532" y="16476"/>
                  <a:pt x="14480" y="16566"/>
                </a:cubicBezTo>
                <a:cubicBezTo>
                  <a:pt x="13667" y="17990"/>
                  <a:pt x="12556" y="19230"/>
                  <a:pt x="11234" y="20196"/>
                </a:cubicBezTo>
                <a:lnTo>
                  <a:pt x="11234" y="15544"/>
                </a:lnTo>
                <a:close/>
                <a:moveTo>
                  <a:pt x="15415" y="16666"/>
                </a:moveTo>
                <a:cubicBezTo>
                  <a:pt x="16162" y="17059"/>
                  <a:pt x="16861" y="17548"/>
                  <a:pt x="17498" y="18131"/>
                </a:cubicBezTo>
                <a:cubicBezTo>
                  <a:pt x="16023" y="19479"/>
                  <a:pt x="14143" y="20390"/>
                  <a:pt x="12062" y="20655"/>
                </a:cubicBezTo>
                <a:cubicBezTo>
                  <a:pt x="13343" y="19655"/>
                  <a:pt x="14426" y="18410"/>
                  <a:pt x="15233" y="16997"/>
                </a:cubicBezTo>
                <a:cubicBezTo>
                  <a:pt x="15295" y="16887"/>
                  <a:pt x="15356" y="16777"/>
                  <a:pt x="15415" y="16666"/>
                </a:cubicBezTo>
                <a:close/>
                <a:moveTo>
                  <a:pt x="6153" y="16683"/>
                </a:moveTo>
                <a:cubicBezTo>
                  <a:pt x="6209" y="16788"/>
                  <a:pt x="6267" y="16893"/>
                  <a:pt x="6326" y="16997"/>
                </a:cubicBezTo>
                <a:cubicBezTo>
                  <a:pt x="7132" y="18407"/>
                  <a:pt x="8212" y="19649"/>
                  <a:pt x="9489" y="20648"/>
                </a:cubicBezTo>
                <a:cubicBezTo>
                  <a:pt x="7428" y="20375"/>
                  <a:pt x="5565" y="19468"/>
                  <a:pt x="4102" y="18131"/>
                </a:cubicBezTo>
                <a:cubicBezTo>
                  <a:pt x="4730" y="17557"/>
                  <a:pt x="5418" y="17073"/>
                  <a:pt x="6153" y="16683"/>
                </a:cubicBezTo>
                <a:close/>
              </a:path>
            </a:pathLst>
          </a:custGeom>
          <a:solidFill>
            <a:srgbClr val="8C85A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412740">
              <a:defRPr sz="1500">
                <a:solidFill>
                  <a:srgbClr val="8C85AB"/>
                </a:solidFill>
              </a:defRPr>
            </a:pPr>
            <a:endParaRPr/>
          </a:p>
        </p:txBody>
      </p:sp>
      <p:sp>
        <p:nvSpPr>
          <p:cNvPr id="239" name="World"/>
          <p:cNvSpPr/>
          <p:nvPr/>
        </p:nvSpPr>
        <p:spPr>
          <a:xfrm>
            <a:off x="9406104" y="1182253"/>
            <a:ext cx="410268" cy="4102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45" y="0"/>
                  <a:pt x="0" y="4845"/>
                  <a:pt x="0" y="10800"/>
                </a:cubicBezTo>
                <a:cubicBezTo>
                  <a:pt x="0" y="16755"/>
                  <a:pt x="4845" y="21600"/>
                  <a:pt x="10800" y="21600"/>
                </a:cubicBezTo>
                <a:cubicBezTo>
                  <a:pt x="16755" y="21600"/>
                  <a:pt x="21600" y="16755"/>
                  <a:pt x="21600" y="10800"/>
                </a:cubicBezTo>
                <a:cubicBezTo>
                  <a:pt x="21600" y="4845"/>
                  <a:pt x="16755" y="0"/>
                  <a:pt x="10800" y="0"/>
                </a:cubicBezTo>
                <a:close/>
                <a:moveTo>
                  <a:pt x="11993" y="938"/>
                </a:moveTo>
                <a:cubicBezTo>
                  <a:pt x="14122" y="1194"/>
                  <a:pt x="16044" y="2125"/>
                  <a:pt x="17542" y="3512"/>
                </a:cubicBezTo>
                <a:cubicBezTo>
                  <a:pt x="16898" y="4108"/>
                  <a:pt x="16188" y="4611"/>
                  <a:pt x="15429" y="5012"/>
                </a:cubicBezTo>
                <a:cubicBezTo>
                  <a:pt x="15343" y="4850"/>
                  <a:pt x="15255" y="4689"/>
                  <a:pt x="15162" y="4531"/>
                </a:cubicBezTo>
                <a:cubicBezTo>
                  <a:pt x="14347" y="3140"/>
                  <a:pt x="13267" y="1918"/>
                  <a:pt x="11993" y="938"/>
                </a:cubicBezTo>
                <a:close/>
                <a:moveTo>
                  <a:pt x="9560" y="943"/>
                </a:moveTo>
                <a:cubicBezTo>
                  <a:pt x="8289" y="1922"/>
                  <a:pt x="7211" y="3142"/>
                  <a:pt x="6397" y="4531"/>
                </a:cubicBezTo>
                <a:cubicBezTo>
                  <a:pt x="6308" y="4684"/>
                  <a:pt x="6222" y="4839"/>
                  <a:pt x="6139" y="4995"/>
                </a:cubicBezTo>
                <a:cubicBezTo>
                  <a:pt x="5392" y="4597"/>
                  <a:pt x="4693" y="4100"/>
                  <a:pt x="4058" y="3512"/>
                </a:cubicBezTo>
                <a:cubicBezTo>
                  <a:pt x="5545" y="2136"/>
                  <a:pt x="7450" y="1207"/>
                  <a:pt x="9560" y="943"/>
                </a:cubicBezTo>
                <a:close/>
                <a:moveTo>
                  <a:pt x="10366" y="1421"/>
                </a:moveTo>
                <a:lnTo>
                  <a:pt x="10366" y="6141"/>
                </a:lnTo>
                <a:cubicBezTo>
                  <a:pt x="9165" y="6090"/>
                  <a:pt x="8002" y="5827"/>
                  <a:pt x="6920" y="5368"/>
                </a:cubicBezTo>
                <a:cubicBezTo>
                  <a:pt x="6992" y="5234"/>
                  <a:pt x="7066" y="5100"/>
                  <a:pt x="7143" y="4968"/>
                </a:cubicBezTo>
                <a:cubicBezTo>
                  <a:pt x="7960" y="3575"/>
                  <a:pt x="9062" y="2365"/>
                  <a:pt x="10366" y="1421"/>
                </a:cubicBezTo>
                <a:close/>
                <a:moveTo>
                  <a:pt x="11234" y="1451"/>
                </a:moveTo>
                <a:cubicBezTo>
                  <a:pt x="12520" y="2391"/>
                  <a:pt x="13607" y="3589"/>
                  <a:pt x="14415" y="4968"/>
                </a:cubicBezTo>
                <a:cubicBezTo>
                  <a:pt x="14495" y="5104"/>
                  <a:pt x="14572" y="5244"/>
                  <a:pt x="14646" y="5383"/>
                </a:cubicBezTo>
                <a:cubicBezTo>
                  <a:pt x="13574" y="5833"/>
                  <a:pt x="12424" y="6090"/>
                  <a:pt x="11234" y="6141"/>
                </a:cubicBezTo>
                <a:lnTo>
                  <a:pt x="11234" y="1451"/>
                </a:lnTo>
                <a:close/>
                <a:moveTo>
                  <a:pt x="3448" y="4128"/>
                </a:moveTo>
                <a:cubicBezTo>
                  <a:pt x="4152" y="4783"/>
                  <a:pt x="4928" y="5335"/>
                  <a:pt x="5759" y="5775"/>
                </a:cubicBezTo>
                <a:cubicBezTo>
                  <a:pt x="5120" y="7219"/>
                  <a:pt x="4759" y="8779"/>
                  <a:pt x="4701" y="10368"/>
                </a:cubicBezTo>
                <a:lnTo>
                  <a:pt x="876" y="10368"/>
                </a:lnTo>
                <a:cubicBezTo>
                  <a:pt x="979" y="7972"/>
                  <a:pt x="1935" y="5793"/>
                  <a:pt x="3448" y="4128"/>
                </a:cubicBezTo>
                <a:close/>
                <a:moveTo>
                  <a:pt x="18152" y="4128"/>
                </a:moveTo>
                <a:cubicBezTo>
                  <a:pt x="19665" y="5793"/>
                  <a:pt x="20621" y="7972"/>
                  <a:pt x="20724" y="10368"/>
                </a:cubicBezTo>
                <a:lnTo>
                  <a:pt x="16858" y="10368"/>
                </a:lnTo>
                <a:cubicBezTo>
                  <a:pt x="16800" y="8785"/>
                  <a:pt x="16441" y="7231"/>
                  <a:pt x="15807" y="5792"/>
                </a:cubicBezTo>
                <a:cubicBezTo>
                  <a:pt x="16650" y="5349"/>
                  <a:pt x="17439" y="4792"/>
                  <a:pt x="18152" y="4128"/>
                </a:cubicBezTo>
                <a:close/>
                <a:moveTo>
                  <a:pt x="6541" y="6148"/>
                </a:moveTo>
                <a:cubicBezTo>
                  <a:pt x="7739" y="6662"/>
                  <a:pt x="9031" y="6956"/>
                  <a:pt x="10366" y="7008"/>
                </a:cubicBezTo>
                <a:lnTo>
                  <a:pt x="10366" y="10368"/>
                </a:lnTo>
                <a:lnTo>
                  <a:pt x="5569" y="10368"/>
                </a:lnTo>
                <a:cubicBezTo>
                  <a:pt x="5626" y="8908"/>
                  <a:pt x="5956" y="7475"/>
                  <a:pt x="6541" y="6148"/>
                </a:cubicBezTo>
                <a:close/>
                <a:moveTo>
                  <a:pt x="15024" y="6163"/>
                </a:moveTo>
                <a:cubicBezTo>
                  <a:pt x="15604" y="7486"/>
                  <a:pt x="15934" y="8914"/>
                  <a:pt x="15991" y="10368"/>
                </a:cubicBezTo>
                <a:lnTo>
                  <a:pt x="11234" y="10368"/>
                </a:lnTo>
                <a:lnTo>
                  <a:pt x="11234" y="7008"/>
                </a:lnTo>
                <a:cubicBezTo>
                  <a:pt x="12557" y="6956"/>
                  <a:pt x="13835" y="6668"/>
                  <a:pt x="15024" y="6163"/>
                </a:cubicBezTo>
                <a:close/>
                <a:moveTo>
                  <a:pt x="876" y="11234"/>
                </a:moveTo>
                <a:lnTo>
                  <a:pt x="4700" y="11234"/>
                </a:lnTo>
                <a:cubicBezTo>
                  <a:pt x="4753" y="12849"/>
                  <a:pt x="5119" y="14437"/>
                  <a:pt x="5773" y="15903"/>
                </a:cubicBezTo>
                <a:cubicBezTo>
                  <a:pt x="4953" y="16335"/>
                  <a:pt x="4185" y="16876"/>
                  <a:pt x="3488" y="17518"/>
                </a:cubicBezTo>
                <a:cubicBezTo>
                  <a:pt x="1952" y="15847"/>
                  <a:pt x="980" y="13652"/>
                  <a:pt x="876" y="11234"/>
                </a:cubicBezTo>
                <a:close/>
                <a:moveTo>
                  <a:pt x="5567" y="11234"/>
                </a:moveTo>
                <a:lnTo>
                  <a:pt x="10366" y="11234"/>
                </a:lnTo>
                <a:lnTo>
                  <a:pt x="10366" y="14676"/>
                </a:lnTo>
                <a:cubicBezTo>
                  <a:pt x="9036" y="14728"/>
                  <a:pt x="7749" y="15021"/>
                  <a:pt x="6554" y="15532"/>
                </a:cubicBezTo>
                <a:cubicBezTo>
                  <a:pt x="5955" y="14182"/>
                  <a:pt x="5619" y="12720"/>
                  <a:pt x="5567" y="11234"/>
                </a:cubicBezTo>
                <a:close/>
                <a:moveTo>
                  <a:pt x="11234" y="11234"/>
                </a:moveTo>
                <a:lnTo>
                  <a:pt x="15992" y="11234"/>
                </a:lnTo>
                <a:cubicBezTo>
                  <a:pt x="15940" y="12714"/>
                  <a:pt x="15605" y="14169"/>
                  <a:pt x="15010" y="15515"/>
                </a:cubicBezTo>
                <a:cubicBezTo>
                  <a:pt x="13825" y="15013"/>
                  <a:pt x="12552" y="14728"/>
                  <a:pt x="11234" y="14676"/>
                </a:cubicBezTo>
                <a:lnTo>
                  <a:pt x="11234" y="11234"/>
                </a:lnTo>
                <a:close/>
                <a:moveTo>
                  <a:pt x="16860" y="11234"/>
                </a:moveTo>
                <a:lnTo>
                  <a:pt x="20724" y="11234"/>
                </a:lnTo>
                <a:cubicBezTo>
                  <a:pt x="20620" y="13652"/>
                  <a:pt x="19648" y="15847"/>
                  <a:pt x="18112" y="17518"/>
                </a:cubicBezTo>
                <a:cubicBezTo>
                  <a:pt x="17406" y="16867"/>
                  <a:pt x="16627" y="16321"/>
                  <a:pt x="15795" y="15886"/>
                </a:cubicBezTo>
                <a:cubicBezTo>
                  <a:pt x="16444" y="14425"/>
                  <a:pt x="16807" y="12842"/>
                  <a:pt x="16860" y="11234"/>
                </a:cubicBezTo>
                <a:close/>
                <a:moveTo>
                  <a:pt x="10366" y="15544"/>
                </a:moveTo>
                <a:lnTo>
                  <a:pt x="10366" y="20226"/>
                </a:lnTo>
                <a:cubicBezTo>
                  <a:pt x="9026" y="19256"/>
                  <a:pt x="7899" y="18005"/>
                  <a:pt x="7077" y="16566"/>
                </a:cubicBezTo>
                <a:cubicBezTo>
                  <a:pt x="7029" y="16481"/>
                  <a:pt x="6982" y="16396"/>
                  <a:pt x="6936" y="16310"/>
                </a:cubicBezTo>
                <a:cubicBezTo>
                  <a:pt x="8013" y="15855"/>
                  <a:pt x="9170" y="15594"/>
                  <a:pt x="10366" y="15544"/>
                </a:cubicBezTo>
                <a:close/>
                <a:moveTo>
                  <a:pt x="11234" y="15544"/>
                </a:moveTo>
                <a:cubicBezTo>
                  <a:pt x="12418" y="15594"/>
                  <a:pt x="13563" y="15849"/>
                  <a:pt x="14631" y="16295"/>
                </a:cubicBezTo>
                <a:cubicBezTo>
                  <a:pt x="14582" y="16386"/>
                  <a:pt x="14532" y="16476"/>
                  <a:pt x="14480" y="16566"/>
                </a:cubicBezTo>
                <a:cubicBezTo>
                  <a:pt x="13667" y="17990"/>
                  <a:pt x="12556" y="19230"/>
                  <a:pt x="11234" y="20196"/>
                </a:cubicBezTo>
                <a:lnTo>
                  <a:pt x="11234" y="15544"/>
                </a:lnTo>
                <a:close/>
                <a:moveTo>
                  <a:pt x="15415" y="16666"/>
                </a:moveTo>
                <a:cubicBezTo>
                  <a:pt x="16162" y="17059"/>
                  <a:pt x="16861" y="17548"/>
                  <a:pt x="17498" y="18131"/>
                </a:cubicBezTo>
                <a:cubicBezTo>
                  <a:pt x="16023" y="19479"/>
                  <a:pt x="14143" y="20390"/>
                  <a:pt x="12062" y="20655"/>
                </a:cubicBezTo>
                <a:cubicBezTo>
                  <a:pt x="13343" y="19655"/>
                  <a:pt x="14426" y="18410"/>
                  <a:pt x="15233" y="16997"/>
                </a:cubicBezTo>
                <a:cubicBezTo>
                  <a:pt x="15295" y="16887"/>
                  <a:pt x="15356" y="16777"/>
                  <a:pt x="15415" y="16666"/>
                </a:cubicBezTo>
                <a:close/>
                <a:moveTo>
                  <a:pt x="6153" y="16683"/>
                </a:moveTo>
                <a:cubicBezTo>
                  <a:pt x="6209" y="16788"/>
                  <a:pt x="6267" y="16893"/>
                  <a:pt x="6326" y="16997"/>
                </a:cubicBezTo>
                <a:cubicBezTo>
                  <a:pt x="7132" y="18407"/>
                  <a:pt x="8212" y="19649"/>
                  <a:pt x="9489" y="20648"/>
                </a:cubicBezTo>
                <a:cubicBezTo>
                  <a:pt x="7428" y="20375"/>
                  <a:pt x="5565" y="19468"/>
                  <a:pt x="4102" y="18131"/>
                </a:cubicBezTo>
                <a:cubicBezTo>
                  <a:pt x="4730" y="17557"/>
                  <a:pt x="5418" y="17073"/>
                  <a:pt x="6153" y="16683"/>
                </a:cubicBezTo>
                <a:close/>
              </a:path>
            </a:pathLst>
          </a:custGeom>
          <a:solidFill>
            <a:srgbClr val="8C85A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412740">
              <a:defRPr sz="1500">
                <a:solidFill>
                  <a:srgbClr val="8C85AB"/>
                </a:solidFill>
              </a:defRPr>
            </a:pPr>
            <a:endParaRPr/>
          </a:p>
        </p:txBody>
      </p:sp>
      <p:sp>
        <p:nvSpPr>
          <p:cNvPr id="240" name="World"/>
          <p:cNvSpPr/>
          <p:nvPr/>
        </p:nvSpPr>
        <p:spPr>
          <a:xfrm>
            <a:off x="9406104" y="3641914"/>
            <a:ext cx="410268" cy="4102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45" y="0"/>
                  <a:pt x="0" y="4845"/>
                  <a:pt x="0" y="10800"/>
                </a:cubicBezTo>
                <a:cubicBezTo>
                  <a:pt x="0" y="16755"/>
                  <a:pt x="4845" y="21600"/>
                  <a:pt x="10800" y="21600"/>
                </a:cubicBezTo>
                <a:cubicBezTo>
                  <a:pt x="16755" y="21600"/>
                  <a:pt x="21600" y="16755"/>
                  <a:pt x="21600" y="10800"/>
                </a:cubicBezTo>
                <a:cubicBezTo>
                  <a:pt x="21600" y="4845"/>
                  <a:pt x="16755" y="0"/>
                  <a:pt x="10800" y="0"/>
                </a:cubicBezTo>
                <a:close/>
                <a:moveTo>
                  <a:pt x="11993" y="938"/>
                </a:moveTo>
                <a:cubicBezTo>
                  <a:pt x="14122" y="1194"/>
                  <a:pt x="16044" y="2125"/>
                  <a:pt x="17542" y="3512"/>
                </a:cubicBezTo>
                <a:cubicBezTo>
                  <a:pt x="16898" y="4108"/>
                  <a:pt x="16188" y="4611"/>
                  <a:pt x="15429" y="5012"/>
                </a:cubicBezTo>
                <a:cubicBezTo>
                  <a:pt x="15343" y="4850"/>
                  <a:pt x="15255" y="4689"/>
                  <a:pt x="15162" y="4531"/>
                </a:cubicBezTo>
                <a:cubicBezTo>
                  <a:pt x="14347" y="3140"/>
                  <a:pt x="13267" y="1918"/>
                  <a:pt x="11993" y="938"/>
                </a:cubicBezTo>
                <a:close/>
                <a:moveTo>
                  <a:pt x="9560" y="943"/>
                </a:moveTo>
                <a:cubicBezTo>
                  <a:pt x="8289" y="1922"/>
                  <a:pt x="7211" y="3142"/>
                  <a:pt x="6397" y="4531"/>
                </a:cubicBezTo>
                <a:cubicBezTo>
                  <a:pt x="6308" y="4684"/>
                  <a:pt x="6222" y="4839"/>
                  <a:pt x="6139" y="4995"/>
                </a:cubicBezTo>
                <a:cubicBezTo>
                  <a:pt x="5392" y="4597"/>
                  <a:pt x="4693" y="4100"/>
                  <a:pt x="4058" y="3512"/>
                </a:cubicBezTo>
                <a:cubicBezTo>
                  <a:pt x="5545" y="2136"/>
                  <a:pt x="7450" y="1207"/>
                  <a:pt x="9560" y="943"/>
                </a:cubicBezTo>
                <a:close/>
                <a:moveTo>
                  <a:pt x="10366" y="1421"/>
                </a:moveTo>
                <a:lnTo>
                  <a:pt x="10366" y="6141"/>
                </a:lnTo>
                <a:cubicBezTo>
                  <a:pt x="9165" y="6090"/>
                  <a:pt x="8002" y="5827"/>
                  <a:pt x="6920" y="5368"/>
                </a:cubicBezTo>
                <a:cubicBezTo>
                  <a:pt x="6992" y="5234"/>
                  <a:pt x="7066" y="5100"/>
                  <a:pt x="7143" y="4968"/>
                </a:cubicBezTo>
                <a:cubicBezTo>
                  <a:pt x="7960" y="3575"/>
                  <a:pt x="9062" y="2365"/>
                  <a:pt x="10366" y="1421"/>
                </a:cubicBezTo>
                <a:close/>
                <a:moveTo>
                  <a:pt x="11234" y="1451"/>
                </a:moveTo>
                <a:cubicBezTo>
                  <a:pt x="12520" y="2391"/>
                  <a:pt x="13607" y="3589"/>
                  <a:pt x="14415" y="4968"/>
                </a:cubicBezTo>
                <a:cubicBezTo>
                  <a:pt x="14495" y="5104"/>
                  <a:pt x="14572" y="5244"/>
                  <a:pt x="14646" y="5383"/>
                </a:cubicBezTo>
                <a:cubicBezTo>
                  <a:pt x="13574" y="5833"/>
                  <a:pt x="12424" y="6090"/>
                  <a:pt x="11234" y="6141"/>
                </a:cubicBezTo>
                <a:lnTo>
                  <a:pt x="11234" y="1451"/>
                </a:lnTo>
                <a:close/>
                <a:moveTo>
                  <a:pt x="3448" y="4128"/>
                </a:moveTo>
                <a:cubicBezTo>
                  <a:pt x="4152" y="4783"/>
                  <a:pt x="4928" y="5335"/>
                  <a:pt x="5759" y="5775"/>
                </a:cubicBezTo>
                <a:cubicBezTo>
                  <a:pt x="5120" y="7219"/>
                  <a:pt x="4759" y="8779"/>
                  <a:pt x="4701" y="10368"/>
                </a:cubicBezTo>
                <a:lnTo>
                  <a:pt x="876" y="10368"/>
                </a:lnTo>
                <a:cubicBezTo>
                  <a:pt x="979" y="7972"/>
                  <a:pt x="1935" y="5793"/>
                  <a:pt x="3448" y="4128"/>
                </a:cubicBezTo>
                <a:close/>
                <a:moveTo>
                  <a:pt x="18152" y="4128"/>
                </a:moveTo>
                <a:cubicBezTo>
                  <a:pt x="19665" y="5793"/>
                  <a:pt x="20621" y="7972"/>
                  <a:pt x="20724" y="10368"/>
                </a:cubicBezTo>
                <a:lnTo>
                  <a:pt x="16858" y="10368"/>
                </a:lnTo>
                <a:cubicBezTo>
                  <a:pt x="16800" y="8785"/>
                  <a:pt x="16441" y="7231"/>
                  <a:pt x="15807" y="5792"/>
                </a:cubicBezTo>
                <a:cubicBezTo>
                  <a:pt x="16650" y="5349"/>
                  <a:pt x="17439" y="4792"/>
                  <a:pt x="18152" y="4128"/>
                </a:cubicBezTo>
                <a:close/>
                <a:moveTo>
                  <a:pt x="6541" y="6148"/>
                </a:moveTo>
                <a:cubicBezTo>
                  <a:pt x="7739" y="6662"/>
                  <a:pt x="9031" y="6956"/>
                  <a:pt x="10366" y="7008"/>
                </a:cubicBezTo>
                <a:lnTo>
                  <a:pt x="10366" y="10368"/>
                </a:lnTo>
                <a:lnTo>
                  <a:pt x="5569" y="10368"/>
                </a:lnTo>
                <a:cubicBezTo>
                  <a:pt x="5626" y="8908"/>
                  <a:pt x="5956" y="7475"/>
                  <a:pt x="6541" y="6148"/>
                </a:cubicBezTo>
                <a:close/>
                <a:moveTo>
                  <a:pt x="15024" y="6163"/>
                </a:moveTo>
                <a:cubicBezTo>
                  <a:pt x="15604" y="7486"/>
                  <a:pt x="15934" y="8914"/>
                  <a:pt x="15991" y="10368"/>
                </a:cubicBezTo>
                <a:lnTo>
                  <a:pt x="11234" y="10368"/>
                </a:lnTo>
                <a:lnTo>
                  <a:pt x="11234" y="7008"/>
                </a:lnTo>
                <a:cubicBezTo>
                  <a:pt x="12557" y="6956"/>
                  <a:pt x="13835" y="6668"/>
                  <a:pt x="15024" y="6163"/>
                </a:cubicBezTo>
                <a:close/>
                <a:moveTo>
                  <a:pt x="876" y="11234"/>
                </a:moveTo>
                <a:lnTo>
                  <a:pt x="4700" y="11234"/>
                </a:lnTo>
                <a:cubicBezTo>
                  <a:pt x="4753" y="12849"/>
                  <a:pt x="5119" y="14437"/>
                  <a:pt x="5773" y="15903"/>
                </a:cubicBezTo>
                <a:cubicBezTo>
                  <a:pt x="4953" y="16335"/>
                  <a:pt x="4185" y="16876"/>
                  <a:pt x="3488" y="17518"/>
                </a:cubicBezTo>
                <a:cubicBezTo>
                  <a:pt x="1952" y="15847"/>
                  <a:pt x="980" y="13652"/>
                  <a:pt x="876" y="11234"/>
                </a:cubicBezTo>
                <a:close/>
                <a:moveTo>
                  <a:pt x="5567" y="11234"/>
                </a:moveTo>
                <a:lnTo>
                  <a:pt x="10366" y="11234"/>
                </a:lnTo>
                <a:lnTo>
                  <a:pt x="10366" y="14676"/>
                </a:lnTo>
                <a:cubicBezTo>
                  <a:pt x="9036" y="14728"/>
                  <a:pt x="7749" y="15021"/>
                  <a:pt x="6554" y="15532"/>
                </a:cubicBezTo>
                <a:cubicBezTo>
                  <a:pt x="5955" y="14182"/>
                  <a:pt x="5619" y="12720"/>
                  <a:pt x="5567" y="11234"/>
                </a:cubicBezTo>
                <a:close/>
                <a:moveTo>
                  <a:pt x="11234" y="11234"/>
                </a:moveTo>
                <a:lnTo>
                  <a:pt x="15992" y="11234"/>
                </a:lnTo>
                <a:cubicBezTo>
                  <a:pt x="15940" y="12714"/>
                  <a:pt x="15605" y="14169"/>
                  <a:pt x="15010" y="15515"/>
                </a:cubicBezTo>
                <a:cubicBezTo>
                  <a:pt x="13825" y="15013"/>
                  <a:pt x="12552" y="14728"/>
                  <a:pt x="11234" y="14676"/>
                </a:cubicBezTo>
                <a:lnTo>
                  <a:pt x="11234" y="11234"/>
                </a:lnTo>
                <a:close/>
                <a:moveTo>
                  <a:pt x="16860" y="11234"/>
                </a:moveTo>
                <a:lnTo>
                  <a:pt x="20724" y="11234"/>
                </a:lnTo>
                <a:cubicBezTo>
                  <a:pt x="20620" y="13652"/>
                  <a:pt x="19648" y="15847"/>
                  <a:pt x="18112" y="17518"/>
                </a:cubicBezTo>
                <a:cubicBezTo>
                  <a:pt x="17406" y="16867"/>
                  <a:pt x="16627" y="16321"/>
                  <a:pt x="15795" y="15886"/>
                </a:cubicBezTo>
                <a:cubicBezTo>
                  <a:pt x="16444" y="14425"/>
                  <a:pt x="16807" y="12842"/>
                  <a:pt x="16860" y="11234"/>
                </a:cubicBezTo>
                <a:close/>
                <a:moveTo>
                  <a:pt x="10366" y="15544"/>
                </a:moveTo>
                <a:lnTo>
                  <a:pt x="10366" y="20226"/>
                </a:lnTo>
                <a:cubicBezTo>
                  <a:pt x="9026" y="19256"/>
                  <a:pt x="7899" y="18005"/>
                  <a:pt x="7077" y="16566"/>
                </a:cubicBezTo>
                <a:cubicBezTo>
                  <a:pt x="7029" y="16481"/>
                  <a:pt x="6982" y="16396"/>
                  <a:pt x="6936" y="16310"/>
                </a:cubicBezTo>
                <a:cubicBezTo>
                  <a:pt x="8013" y="15855"/>
                  <a:pt x="9170" y="15594"/>
                  <a:pt x="10366" y="15544"/>
                </a:cubicBezTo>
                <a:close/>
                <a:moveTo>
                  <a:pt x="11234" y="15544"/>
                </a:moveTo>
                <a:cubicBezTo>
                  <a:pt x="12418" y="15594"/>
                  <a:pt x="13563" y="15849"/>
                  <a:pt x="14631" y="16295"/>
                </a:cubicBezTo>
                <a:cubicBezTo>
                  <a:pt x="14582" y="16386"/>
                  <a:pt x="14532" y="16476"/>
                  <a:pt x="14480" y="16566"/>
                </a:cubicBezTo>
                <a:cubicBezTo>
                  <a:pt x="13667" y="17990"/>
                  <a:pt x="12556" y="19230"/>
                  <a:pt x="11234" y="20196"/>
                </a:cubicBezTo>
                <a:lnTo>
                  <a:pt x="11234" y="15544"/>
                </a:lnTo>
                <a:close/>
                <a:moveTo>
                  <a:pt x="15415" y="16666"/>
                </a:moveTo>
                <a:cubicBezTo>
                  <a:pt x="16162" y="17059"/>
                  <a:pt x="16861" y="17548"/>
                  <a:pt x="17498" y="18131"/>
                </a:cubicBezTo>
                <a:cubicBezTo>
                  <a:pt x="16023" y="19479"/>
                  <a:pt x="14143" y="20390"/>
                  <a:pt x="12062" y="20655"/>
                </a:cubicBezTo>
                <a:cubicBezTo>
                  <a:pt x="13343" y="19655"/>
                  <a:pt x="14426" y="18410"/>
                  <a:pt x="15233" y="16997"/>
                </a:cubicBezTo>
                <a:cubicBezTo>
                  <a:pt x="15295" y="16887"/>
                  <a:pt x="15356" y="16777"/>
                  <a:pt x="15415" y="16666"/>
                </a:cubicBezTo>
                <a:close/>
                <a:moveTo>
                  <a:pt x="6153" y="16683"/>
                </a:moveTo>
                <a:cubicBezTo>
                  <a:pt x="6209" y="16788"/>
                  <a:pt x="6267" y="16893"/>
                  <a:pt x="6326" y="16997"/>
                </a:cubicBezTo>
                <a:cubicBezTo>
                  <a:pt x="7132" y="18407"/>
                  <a:pt x="8212" y="19649"/>
                  <a:pt x="9489" y="20648"/>
                </a:cubicBezTo>
                <a:cubicBezTo>
                  <a:pt x="7428" y="20375"/>
                  <a:pt x="5565" y="19468"/>
                  <a:pt x="4102" y="18131"/>
                </a:cubicBezTo>
                <a:cubicBezTo>
                  <a:pt x="4730" y="17557"/>
                  <a:pt x="5418" y="17073"/>
                  <a:pt x="6153" y="16683"/>
                </a:cubicBezTo>
                <a:close/>
              </a:path>
            </a:pathLst>
          </a:custGeom>
          <a:solidFill>
            <a:srgbClr val="8C85A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412740">
              <a:defRPr sz="1500">
                <a:solidFill>
                  <a:srgbClr val="8C85AB"/>
                </a:solidFill>
              </a:defRPr>
            </a:pPr>
            <a:endParaRPr/>
          </a:p>
        </p:txBody>
      </p:sp>
      <p:sp>
        <p:nvSpPr>
          <p:cNvPr id="241" name="World"/>
          <p:cNvSpPr/>
          <p:nvPr/>
        </p:nvSpPr>
        <p:spPr>
          <a:xfrm>
            <a:off x="6925143" y="3641914"/>
            <a:ext cx="410268" cy="4102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45" y="0"/>
                  <a:pt x="0" y="4845"/>
                  <a:pt x="0" y="10800"/>
                </a:cubicBezTo>
                <a:cubicBezTo>
                  <a:pt x="0" y="16755"/>
                  <a:pt x="4845" y="21600"/>
                  <a:pt x="10800" y="21600"/>
                </a:cubicBezTo>
                <a:cubicBezTo>
                  <a:pt x="16755" y="21600"/>
                  <a:pt x="21600" y="16755"/>
                  <a:pt x="21600" y="10800"/>
                </a:cubicBezTo>
                <a:cubicBezTo>
                  <a:pt x="21600" y="4845"/>
                  <a:pt x="16755" y="0"/>
                  <a:pt x="10800" y="0"/>
                </a:cubicBezTo>
                <a:close/>
                <a:moveTo>
                  <a:pt x="11993" y="938"/>
                </a:moveTo>
                <a:cubicBezTo>
                  <a:pt x="14122" y="1194"/>
                  <a:pt x="16044" y="2125"/>
                  <a:pt x="17542" y="3512"/>
                </a:cubicBezTo>
                <a:cubicBezTo>
                  <a:pt x="16898" y="4108"/>
                  <a:pt x="16188" y="4611"/>
                  <a:pt x="15429" y="5012"/>
                </a:cubicBezTo>
                <a:cubicBezTo>
                  <a:pt x="15343" y="4850"/>
                  <a:pt x="15255" y="4689"/>
                  <a:pt x="15162" y="4531"/>
                </a:cubicBezTo>
                <a:cubicBezTo>
                  <a:pt x="14347" y="3140"/>
                  <a:pt x="13267" y="1918"/>
                  <a:pt x="11993" y="938"/>
                </a:cubicBezTo>
                <a:close/>
                <a:moveTo>
                  <a:pt x="9560" y="943"/>
                </a:moveTo>
                <a:cubicBezTo>
                  <a:pt x="8289" y="1922"/>
                  <a:pt x="7211" y="3142"/>
                  <a:pt x="6397" y="4531"/>
                </a:cubicBezTo>
                <a:cubicBezTo>
                  <a:pt x="6308" y="4684"/>
                  <a:pt x="6222" y="4839"/>
                  <a:pt x="6139" y="4995"/>
                </a:cubicBezTo>
                <a:cubicBezTo>
                  <a:pt x="5392" y="4597"/>
                  <a:pt x="4693" y="4100"/>
                  <a:pt x="4058" y="3512"/>
                </a:cubicBezTo>
                <a:cubicBezTo>
                  <a:pt x="5545" y="2136"/>
                  <a:pt x="7450" y="1207"/>
                  <a:pt x="9560" y="943"/>
                </a:cubicBezTo>
                <a:close/>
                <a:moveTo>
                  <a:pt x="10366" y="1421"/>
                </a:moveTo>
                <a:lnTo>
                  <a:pt x="10366" y="6141"/>
                </a:lnTo>
                <a:cubicBezTo>
                  <a:pt x="9165" y="6090"/>
                  <a:pt x="8002" y="5827"/>
                  <a:pt x="6920" y="5368"/>
                </a:cubicBezTo>
                <a:cubicBezTo>
                  <a:pt x="6992" y="5234"/>
                  <a:pt x="7066" y="5100"/>
                  <a:pt x="7143" y="4968"/>
                </a:cubicBezTo>
                <a:cubicBezTo>
                  <a:pt x="7960" y="3575"/>
                  <a:pt x="9062" y="2365"/>
                  <a:pt x="10366" y="1421"/>
                </a:cubicBezTo>
                <a:close/>
                <a:moveTo>
                  <a:pt x="11234" y="1451"/>
                </a:moveTo>
                <a:cubicBezTo>
                  <a:pt x="12520" y="2391"/>
                  <a:pt x="13607" y="3589"/>
                  <a:pt x="14415" y="4968"/>
                </a:cubicBezTo>
                <a:cubicBezTo>
                  <a:pt x="14495" y="5104"/>
                  <a:pt x="14572" y="5244"/>
                  <a:pt x="14646" y="5383"/>
                </a:cubicBezTo>
                <a:cubicBezTo>
                  <a:pt x="13574" y="5833"/>
                  <a:pt x="12424" y="6090"/>
                  <a:pt x="11234" y="6141"/>
                </a:cubicBezTo>
                <a:lnTo>
                  <a:pt x="11234" y="1451"/>
                </a:lnTo>
                <a:close/>
                <a:moveTo>
                  <a:pt x="3448" y="4128"/>
                </a:moveTo>
                <a:cubicBezTo>
                  <a:pt x="4152" y="4783"/>
                  <a:pt x="4928" y="5335"/>
                  <a:pt x="5759" y="5775"/>
                </a:cubicBezTo>
                <a:cubicBezTo>
                  <a:pt x="5120" y="7219"/>
                  <a:pt x="4759" y="8779"/>
                  <a:pt x="4701" y="10368"/>
                </a:cubicBezTo>
                <a:lnTo>
                  <a:pt x="876" y="10368"/>
                </a:lnTo>
                <a:cubicBezTo>
                  <a:pt x="979" y="7972"/>
                  <a:pt x="1935" y="5793"/>
                  <a:pt x="3448" y="4128"/>
                </a:cubicBezTo>
                <a:close/>
                <a:moveTo>
                  <a:pt x="18152" y="4128"/>
                </a:moveTo>
                <a:cubicBezTo>
                  <a:pt x="19665" y="5793"/>
                  <a:pt x="20621" y="7972"/>
                  <a:pt x="20724" y="10368"/>
                </a:cubicBezTo>
                <a:lnTo>
                  <a:pt x="16858" y="10368"/>
                </a:lnTo>
                <a:cubicBezTo>
                  <a:pt x="16800" y="8785"/>
                  <a:pt x="16441" y="7231"/>
                  <a:pt x="15807" y="5792"/>
                </a:cubicBezTo>
                <a:cubicBezTo>
                  <a:pt x="16650" y="5349"/>
                  <a:pt x="17439" y="4792"/>
                  <a:pt x="18152" y="4128"/>
                </a:cubicBezTo>
                <a:close/>
                <a:moveTo>
                  <a:pt x="6541" y="6148"/>
                </a:moveTo>
                <a:cubicBezTo>
                  <a:pt x="7739" y="6662"/>
                  <a:pt x="9031" y="6956"/>
                  <a:pt x="10366" y="7008"/>
                </a:cubicBezTo>
                <a:lnTo>
                  <a:pt x="10366" y="10368"/>
                </a:lnTo>
                <a:lnTo>
                  <a:pt x="5569" y="10368"/>
                </a:lnTo>
                <a:cubicBezTo>
                  <a:pt x="5626" y="8908"/>
                  <a:pt x="5956" y="7475"/>
                  <a:pt x="6541" y="6148"/>
                </a:cubicBezTo>
                <a:close/>
                <a:moveTo>
                  <a:pt x="15024" y="6163"/>
                </a:moveTo>
                <a:cubicBezTo>
                  <a:pt x="15604" y="7486"/>
                  <a:pt x="15934" y="8914"/>
                  <a:pt x="15991" y="10368"/>
                </a:cubicBezTo>
                <a:lnTo>
                  <a:pt x="11234" y="10368"/>
                </a:lnTo>
                <a:lnTo>
                  <a:pt x="11234" y="7008"/>
                </a:lnTo>
                <a:cubicBezTo>
                  <a:pt x="12557" y="6956"/>
                  <a:pt x="13835" y="6668"/>
                  <a:pt x="15024" y="6163"/>
                </a:cubicBezTo>
                <a:close/>
                <a:moveTo>
                  <a:pt x="876" y="11234"/>
                </a:moveTo>
                <a:lnTo>
                  <a:pt x="4700" y="11234"/>
                </a:lnTo>
                <a:cubicBezTo>
                  <a:pt x="4753" y="12849"/>
                  <a:pt x="5119" y="14437"/>
                  <a:pt x="5773" y="15903"/>
                </a:cubicBezTo>
                <a:cubicBezTo>
                  <a:pt x="4953" y="16335"/>
                  <a:pt x="4185" y="16876"/>
                  <a:pt x="3488" y="17518"/>
                </a:cubicBezTo>
                <a:cubicBezTo>
                  <a:pt x="1952" y="15847"/>
                  <a:pt x="980" y="13652"/>
                  <a:pt x="876" y="11234"/>
                </a:cubicBezTo>
                <a:close/>
                <a:moveTo>
                  <a:pt x="5567" y="11234"/>
                </a:moveTo>
                <a:lnTo>
                  <a:pt x="10366" y="11234"/>
                </a:lnTo>
                <a:lnTo>
                  <a:pt x="10366" y="14676"/>
                </a:lnTo>
                <a:cubicBezTo>
                  <a:pt x="9036" y="14728"/>
                  <a:pt x="7749" y="15021"/>
                  <a:pt x="6554" y="15532"/>
                </a:cubicBezTo>
                <a:cubicBezTo>
                  <a:pt x="5955" y="14182"/>
                  <a:pt x="5619" y="12720"/>
                  <a:pt x="5567" y="11234"/>
                </a:cubicBezTo>
                <a:close/>
                <a:moveTo>
                  <a:pt x="11234" y="11234"/>
                </a:moveTo>
                <a:lnTo>
                  <a:pt x="15992" y="11234"/>
                </a:lnTo>
                <a:cubicBezTo>
                  <a:pt x="15940" y="12714"/>
                  <a:pt x="15605" y="14169"/>
                  <a:pt x="15010" y="15515"/>
                </a:cubicBezTo>
                <a:cubicBezTo>
                  <a:pt x="13825" y="15013"/>
                  <a:pt x="12552" y="14728"/>
                  <a:pt x="11234" y="14676"/>
                </a:cubicBezTo>
                <a:lnTo>
                  <a:pt x="11234" y="11234"/>
                </a:lnTo>
                <a:close/>
                <a:moveTo>
                  <a:pt x="16860" y="11234"/>
                </a:moveTo>
                <a:lnTo>
                  <a:pt x="20724" y="11234"/>
                </a:lnTo>
                <a:cubicBezTo>
                  <a:pt x="20620" y="13652"/>
                  <a:pt x="19648" y="15847"/>
                  <a:pt x="18112" y="17518"/>
                </a:cubicBezTo>
                <a:cubicBezTo>
                  <a:pt x="17406" y="16867"/>
                  <a:pt x="16627" y="16321"/>
                  <a:pt x="15795" y="15886"/>
                </a:cubicBezTo>
                <a:cubicBezTo>
                  <a:pt x="16444" y="14425"/>
                  <a:pt x="16807" y="12842"/>
                  <a:pt x="16860" y="11234"/>
                </a:cubicBezTo>
                <a:close/>
                <a:moveTo>
                  <a:pt x="10366" y="15544"/>
                </a:moveTo>
                <a:lnTo>
                  <a:pt x="10366" y="20226"/>
                </a:lnTo>
                <a:cubicBezTo>
                  <a:pt x="9026" y="19256"/>
                  <a:pt x="7899" y="18005"/>
                  <a:pt x="7077" y="16566"/>
                </a:cubicBezTo>
                <a:cubicBezTo>
                  <a:pt x="7029" y="16481"/>
                  <a:pt x="6982" y="16396"/>
                  <a:pt x="6936" y="16310"/>
                </a:cubicBezTo>
                <a:cubicBezTo>
                  <a:pt x="8013" y="15855"/>
                  <a:pt x="9170" y="15594"/>
                  <a:pt x="10366" y="15544"/>
                </a:cubicBezTo>
                <a:close/>
                <a:moveTo>
                  <a:pt x="11234" y="15544"/>
                </a:moveTo>
                <a:cubicBezTo>
                  <a:pt x="12418" y="15594"/>
                  <a:pt x="13563" y="15849"/>
                  <a:pt x="14631" y="16295"/>
                </a:cubicBezTo>
                <a:cubicBezTo>
                  <a:pt x="14582" y="16386"/>
                  <a:pt x="14532" y="16476"/>
                  <a:pt x="14480" y="16566"/>
                </a:cubicBezTo>
                <a:cubicBezTo>
                  <a:pt x="13667" y="17990"/>
                  <a:pt x="12556" y="19230"/>
                  <a:pt x="11234" y="20196"/>
                </a:cubicBezTo>
                <a:lnTo>
                  <a:pt x="11234" y="15544"/>
                </a:lnTo>
                <a:close/>
                <a:moveTo>
                  <a:pt x="15415" y="16666"/>
                </a:moveTo>
                <a:cubicBezTo>
                  <a:pt x="16162" y="17059"/>
                  <a:pt x="16861" y="17548"/>
                  <a:pt x="17498" y="18131"/>
                </a:cubicBezTo>
                <a:cubicBezTo>
                  <a:pt x="16023" y="19479"/>
                  <a:pt x="14143" y="20390"/>
                  <a:pt x="12062" y="20655"/>
                </a:cubicBezTo>
                <a:cubicBezTo>
                  <a:pt x="13343" y="19655"/>
                  <a:pt x="14426" y="18410"/>
                  <a:pt x="15233" y="16997"/>
                </a:cubicBezTo>
                <a:cubicBezTo>
                  <a:pt x="15295" y="16887"/>
                  <a:pt x="15356" y="16777"/>
                  <a:pt x="15415" y="16666"/>
                </a:cubicBezTo>
                <a:close/>
                <a:moveTo>
                  <a:pt x="6153" y="16683"/>
                </a:moveTo>
                <a:cubicBezTo>
                  <a:pt x="6209" y="16788"/>
                  <a:pt x="6267" y="16893"/>
                  <a:pt x="6326" y="16997"/>
                </a:cubicBezTo>
                <a:cubicBezTo>
                  <a:pt x="7132" y="18407"/>
                  <a:pt x="8212" y="19649"/>
                  <a:pt x="9489" y="20648"/>
                </a:cubicBezTo>
                <a:cubicBezTo>
                  <a:pt x="7428" y="20375"/>
                  <a:pt x="5565" y="19468"/>
                  <a:pt x="4102" y="18131"/>
                </a:cubicBezTo>
                <a:cubicBezTo>
                  <a:pt x="4730" y="17557"/>
                  <a:pt x="5418" y="17073"/>
                  <a:pt x="6153" y="16683"/>
                </a:cubicBezTo>
                <a:close/>
              </a:path>
            </a:pathLst>
          </a:custGeom>
          <a:solidFill>
            <a:srgbClr val="8C85A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412740">
              <a:defRPr sz="1500">
                <a:solidFill>
                  <a:srgbClr val="8C85AB"/>
                </a:solidFill>
              </a:defRPr>
            </a:pPr>
            <a:endParaRPr/>
          </a:p>
        </p:txBody>
      </p:sp>
      <p:sp>
        <p:nvSpPr>
          <p:cNvPr id="242" name="Thank you!"/>
          <p:cNvSpPr txBox="1">
            <a:spLocks noGrp="1"/>
          </p:cNvSpPr>
          <p:nvPr>
            <p:ph type="body" sz="quarter" idx="28"/>
          </p:nvPr>
        </p:nvSpPr>
        <p:spPr>
          <a:xfrm>
            <a:off x="718224" y="2891963"/>
            <a:ext cx="5716316" cy="562660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buSzTx/>
              <a:buFontTx/>
              <a:buNone/>
              <a:defRPr sz="3200"/>
            </a:pPr>
            <a:endParaRPr/>
          </a:p>
        </p:txBody>
      </p:sp>
      <p:pic>
        <p:nvPicPr>
          <p:cNvPr id="243" name="Property 1=just-ai-hb.png" descr="Property 1=just-ai-h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588" y="1794280"/>
            <a:ext cx="1758202" cy="491120"/>
          </a:xfrm>
          <a:prstGeom prst="rect">
            <a:avLst/>
          </a:prstGeom>
          <a:ln w="12700">
            <a:miter lim="400000"/>
          </a:ln>
        </p:spPr>
      </p:pic>
      <p:sp>
        <p:nvSpPr>
          <p:cNvPr id="244" name="Текст"/>
          <p:cNvSpPr txBox="1">
            <a:spLocks noGrp="1"/>
          </p:cNvSpPr>
          <p:nvPr>
            <p:ph type="body" sz="quarter" idx="29"/>
          </p:nvPr>
        </p:nvSpPr>
        <p:spPr>
          <a:xfrm>
            <a:off x="718224" y="3578416"/>
            <a:ext cx="5716317" cy="289662"/>
          </a:xfrm>
          <a:prstGeom prst="rect">
            <a:avLst/>
          </a:prstGeom>
        </p:spPr>
        <p:txBody>
          <a:bodyPr/>
          <a:lstStyle/>
          <a:p>
            <a:pPr marL="134873" indent="-134873" defTabSz="539495">
              <a:spcBef>
                <a:spcPts val="400"/>
              </a:spcBef>
              <a:defRPr sz="1416"/>
            </a:pPr>
            <a:endParaRPr/>
          </a:p>
        </p:txBody>
      </p:sp>
      <p:sp>
        <p:nvSpPr>
          <p:cNvPr id="245" name="Date Placeholder 3"/>
          <p:cNvSpPr txBox="1"/>
          <p:nvPr/>
        </p:nvSpPr>
        <p:spPr>
          <a:xfrm>
            <a:off x="698925" y="5643245"/>
            <a:ext cx="886120" cy="264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 i="0">
                <a:solidFill>
                  <a:srgbClr val="8C85AB"/>
                </a:solidFill>
                <a:uFill>
                  <a:solidFill>
                    <a:srgbClr val="0000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u="sng">
                <a:solidFill>
                  <a:srgbClr val="0000FF"/>
                </a:solidFill>
                <a:hlinkClick r:id="rId3"/>
              </a:rPr>
              <a:t> just-ai.com</a:t>
            </a:r>
            <a:r>
              <a:t> </a:t>
            </a:r>
          </a:p>
        </p:txBody>
      </p:sp>
      <p:sp>
        <p:nvSpPr>
          <p:cNvPr id="246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8463993" y="6223865"/>
            <a:ext cx="273607" cy="264971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" name="Property 1=just-ai-hb.png" descr="Property 1=just-ai-h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8874" y="397030"/>
            <a:ext cx="886120" cy="247520"/>
          </a:xfrm>
          <a:prstGeom prst="rect">
            <a:avLst/>
          </a:prstGeom>
          <a:ln w="12700">
            <a:miter lim="400000"/>
          </a:ln>
        </p:spPr>
      </p:pic>
      <p:sp>
        <p:nvSpPr>
          <p:cNvPr id="25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390525" y="292100"/>
            <a:ext cx="8275957" cy="8202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SzTx/>
              <a:buFontTx/>
              <a:buNone/>
              <a:defRPr sz="3200"/>
            </a:lvl1pPr>
            <a:lvl2pPr marL="822958" indent="-365758">
              <a:lnSpc>
                <a:spcPct val="90000"/>
              </a:lnSpc>
              <a:spcBef>
                <a:spcPts val="0"/>
              </a:spcBef>
              <a:buFontTx/>
              <a:defRPr sz="3200"/>
            </a:lvl2pPr>
            <a:lvl3pPr marL="1320800" indent="-406400">
              <a:lnSpc>
                <a:spcPct val="90000"/>
              </a:lnSpc>
              <a:spcBef>
                <a:spcPts val="0"/>
              </a:spcBef>
              <a:buFontTx/>
              <a:defRPr sz="3200"/>
            </a:lvl3pPr>
            <a:lvl4pPr marL="1894112" indent="-522512">
              <a:lnSpc>
                <a:spcPct val="90000"/>
              </a:lnSpc>
              <a:spcBef>
                <a:spcPts val="0"/>
              </a:spcBef>
              <a:buFontTx/>
              <a:defRPr sz="3200"/>
            </a:lvl4pPr>
            <a:lvl5pPr marL="2438400" indent="-609600">
              <a:lnSpc>
                <a:spcPct val="90000"/>
              </a:lnSpc>
              <a:spcBef>
                <a:spcPts val="0"/>
              </a:spcBef>
              <a:buFontTx/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5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223023" y="6179775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траница: текст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есурс 66.png" descr="Ресурс 6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6425" y="-2"/>
            <a:ext cx="9696175" cy="6858002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393700" y="1921596"/>
            <a:ext cx="5108077" cy="1787860"/>
          </a:xfrm>
          <a:prstGeom prst="rect">
            <a:avLst/>
          </a:prstGeom>
        </p:spPr>
        <p:txBody>
          <a:bodyPr/>
          <a:lstStyle>
            <a:lvl1pPr marL="140367" indent="-140367">
              <a:buFontTx/>
              <a:defRPr sz="1400"/>
            </a:lvl1pPr>
            <a:lvl2pPr marL="521367" indent="-140367">
              <a:buFontTx/>
              <a:defRPr sz="1400"/>
            </a:lvl2pPr>
            <a:lvl3pPr marL="902367" indent="-140367">
              <a:buFontTx/>
              <a:defRPr sz="1400"/>
            </a:lvl3pPr>
            <a:lvl4pPr marL="1283367" indent="-140367">
              <a:buFontTx/>
              <a:defRPr sz="1400"/>
            </a:lvl4pPr>
            <a:lvl5pPr marL="1664367" indent="-140367">
              <a:buFontTx/>
              <a:defRPr sz="1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5" name="Текст"/>
          <p:cNvSpPr txBox="1">
            <a:spLocks noGrp="1"/>
          </p:cNvSpPr>
          <p:nvPr>
            <p:ph type="body" sz="quarter" idx="21"/>
          </p:nvPr>
        </p:nvSpPr>
        <p:spPr>
          <a:xfrm>
            <a:off x="399748" y="1395556"/>
            <a:ext cx="5095981" cy="45120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" name="Picture Placeholder 9"/>
          <p:cNvSpPr>
            <a:spLocks noGrp="1"/>
          </p:cNvSpPr>
          <p:nvPr>
            <p:ph type="pic" sz="half" idx="22"/>
          </p:nvPr>
        </p:nvSpPr>
        <p:spPr>
          <a:xfrm>
            <a:off x="6527737" y="1412703"/>
            <a:ext cx="5002238" cy="370330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7" name="Текст"/>
          <p:cNvSpPr txBox="1">
            <a:spLocks noGrp="1"/>
          </p:cNvSpPr>
          <p:nvPr>
            <p:ph type="body" sz="quarter" idx="23"/>
          </p:nvPr>
        </p:nvSpPr>
        <p:spPr>
          <a:xfrm>
            <a:off x="399748" y="3916017"/>
            <a:ext cx="5095981" cy="45120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8" name="Уровень текста 1…"/>
          <p:cNvSpPr txBox="1">
            <a:spLocks noGrp="1"/>
          </p:cNvSpPr>
          <p:nvPr>
            <p:ph type="body" sz="quarter" idx="24"/>
          </p:nvPr>
        </p:nvSpPr>
        <p:spPr>
          <a:xfrm>
            <a:off x="393700" y="4442057"/>
            <a:ext cx="5108077" cy="1787860"/>
          </a:xfrm>
          <a:prstGeom prst="rect">
            <a:avLst/>
          </a:prstGeom>
        </p:spPr>
        <p:txBody>
          <a:bodyPr/>
          <a:lstStyle/>
          <a:p>
            <a:pPr marL="140367" indent="-140367">
              <a:buFontTx/>
              <a:defRPr sz="1400"/>
            </a:pPr>
            <a:endParaRPr/>
          </a:p>
        </p:txBody>
      </p:sp>
      <p:sp>
        <p:nvSpPr>
          <p:cNvPr id="29" name="Текст"/>
          <p:cNvSpPr txBox="1">
            <a:spLocks noGrp="1"/>
          </p:cNvSpPr>
          <p:nvPr>
            <p:ph type="body" sz="quarter" idx="25"/>
          </p:nvPr>
        </p:nvSpPr>
        <p:spPr>
          <a:xfrm>
            <a:off x="6561045" y="5155772"/>
            <a:ext cx="4935727" cy="264974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14300" indent="-114300" defTabSz="457200">
              <a:spcBef>
                <a:spcPts val="300"/>
              </a:spcBef>
              <a:defRPr sz="1200"/>
            </a:pPr>
            <a:endParaRPr/>
          </a:p>
        </p:txBody>
      </p:sp>
      <p:sp>
        <p:nvSpPr>
          <p:cNvPr id="30" name="Текст заголовка"/>
          <p:cNvSpPr txBox="1">
            <a:spLocks noGrp="1"/>
          </p:cNvSpPr>
          <p:nvPr>
            <p:ph type="body" sz="quarter" idx="26"/>
          </p:nvPr>
        </p:nvSpPr>
        <p:spPr>
          <a:xfrm>
            <a:off x="390525" y="292100"/>
            <a:ext cx="8275957" cy="820289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buSzTx/>
              <a:buFontTx/>
              <a:buNone/>
              <a:defRPr sz="3200"/>
            </a:pPr>
            <a:endParaRPr/>
          </a:p>
        </p:txBody>
      </p:sp>
      <p:pic>
        <p:nvPicPr>
          <p:cNvPr id="31" name="Property 1=just-ai-hb.png" descr="Property 1=just-ai-h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8874" y="397030"/>
            <a:ext cx="886120" cy="247520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223023" y="6179775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траница: текс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roperty 1=just-ai-hb.png" descr="Property 1=just-ai-h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8874" y="397030"/>
            <a:ext cx="886120" cy="247520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390525" y="292100"/>
            <a:ext cx="8275957" cy="820289"/>
          </a:xfrm>
          <a:prstGeom prst="rect">
            <a:avLst/>
          </a:prstGeom>
        </p:spPr>
        <p:txBody>
          <a:bodyPr anchor="t"/>
          <a:lstStyle>
            <a:lvl1pPr>
              <a:defRPr sz="3200" b="0">
                <a:solidFill>
                  <a:srgbClr val="080D20"/>
                </a:solidFill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4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399748" y="1395556"/>
            <a:ext cx="5095981" cy="451205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2" name="Текст"/>
          <p:cNvSpPr txBox="1">
            <a:spLocks noGrp="1"/>
          </p:cNvSpPr>
          <p:nvPr>
            <p:ph type="body" sz="quarter" idx="21"/>
          </p:nvPr>
        </p:nvSpPr>
        <p:spPr>
          <a:xfrm>
            <a:off x="390955" y="1914301"/>
            <a:ext cx="5095981" cy="289664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34873" indent="-134873" defTabSz="539495">
              <a:spcBef>
                <a:spcPts val="400"/>
              </a:spcBef>
              <a:defRPr sz="1416"/>
            </a:pPr>
            <a:endParaRPr/>
          </a:p>
        </p:txBody>
      </p:sp>
      <p:sp>
        <p:nvSpPr>
          <p:cNvPr id="43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223023" y="6179775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траница: текс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roperty 1=just-ai-hb.png" descr="Property 1=just-ai-h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8874" y="397030"/>
            <a:ext cx="886120" cy="24752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399748" y="1395556"/>
            <a:ext cx="5095981" cy="451205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2" name="Текст"/>
          <p:cNvSpPr txBox="1">
            <a:spLocks noGrp="1"/>
          </p:cNvSpPr>
          <p:nvPr>
            <p:ph type="body" sz="quarter" idx="21"/>
          </p:nvPr>
        </p:nvSpPr>
        <p:spPr>
          <a:xfrm>
            <a:off x="390955" y="1914301"/>
            <a:ext cx="5095981" cy="289664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34873" indent="-134873" defTabSz="539495">
              <a:spcBef>
                <a:spcPts val="400"/>
              </a:spcBef>
              <a:defRPr sz="1416"/>
            </a:pPr>
            <a:endParaRPr/>
          </a:p>
        </p:txBody>
      </p:sp>
      <p:sp>
        <p:nvSpPr>
          <p:cNvPr id="53" name="Текст"/>
          <p:cNvSpPr txBox="1">
            <a:spLocks noGrp="1"/>
          </p:cNvSpPr>
          <p:nvPr>
            <p:ph type="body" sz="quarter" idx="22"/>
          </p:nvPr>
        </p:nvSpPr>
        <p:spPr>
          <a:xfrm>
            <a:off x="6155779" y="1395556"/>
            <a:ext cx="5095981" cy="45120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4" name="Текст"/>
          <p:cNvSpPr txBox="1">
            <a:spLocks noGrp="1"/>
          </p:cNvSpPr>
          <p:nvPr>
            <p:ph type="body" sz="quarter" idx="23"/>
          </p:nvPr>
        </p:nvSpPr>
        <p:spPr>
          <a:xfrm>
            <a:off x="6159686" y="1914301"/>
            <a:ext cx="5095981" cy="289664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34873" indent="-134873" defTabSz="539495">
              <a:spcBef>
                <a:spcPts val="400"/>
              </a:spcBef>
              <a:defRPr sz="1416"/>
            </a:pPr>
            <a:endParaRPr/>
          </a:p>
        </p:txBody>
      </p:sp>
      <p:sp>
        <p:nvSpPr>
          <p:cNvPr id="55" name="Текст заголовка"/>
          <p:cNvSpPr txBox="1">
            <a:spLocks noGrp="1"/>
          </p:cNvSpPr>
          <p:nvPr>
            <p:ph type="body" sz="quarter" idx="24"/>
          </p:nvPr>
        </p:nvSpPr>
        <p:spPr>
          <a:xfrm>
            <a:off x="390525" y="292100"/>
            <a:ext cx="8275957" cy="820289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buSzTx/>
              <a:buFontTx/>
              <a:buNone/>
              <a:defRPr sz="3200"/>
            </a:pPr>
            <a:endParaRPr/>
          </a:p>
        </p:txBody>
      </p:sp>
      <p:sp>
        <p:nvSpPr>
          <p:cNvPr id="56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223023" y="6179775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траница: текст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roperty 1=just-ai-hb.png" descr="Property 1=just-ai-h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8874" y="397030"/>
            <a:ext cx="886120" cy="247520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399748" y="1389621"/>
            <a:ext cx="3101140" cy="451206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5" name="Текст"/>
          <p:cNvSpPr txBox="1">
            <a:spLocks noGrp="1"/>
          </p:cNvSpPr>
          <p:nvPr>
            <p:ph type="body" sz="quarter" idx="21"/>
          </p:nvPr>
        </p:nvSpPr>
        <p:spPr>
          <a:xfrm>
            <a:off x="390954" y="1908367"/>
            <a:ext cx="3118727" cy="289664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34873" indent="-134873" defTabSz="539495">
              <a:spcBef>
                <a:spcPts val="400"/>
              </a:spcBef>
              <a:defRPr sz="1416"/>
            </a:pPr>
            <a:endParaRPr/>
          </a:p>
        </p:txBody>
      </p:sp>
      <p:sp>
        <p:nvSpPr>
          <p:cNvPr id="66" name="Текст"/>
          <p:cNvSpPr txBox="1">
            <a:spLocks noGrp="1"/>
          </p:cNvSpPr>
          <p:nvPr>
            <p:ph type="body" sz="quarter" idx="22"/>
          </p:nvPr>
        </p:nvSpPr>
        <p:spPr>
          <a:xfrm>
            <a:off x="4545431" y="1389621"/>
            <a:ext cx="3101139" cy="45120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7" name="Текст"/>
          <p:cNvSpPr txBox="1">
            <a:spLocks noGrp="1"/>
          </p:cNvSpPr>
          <p:nvPr>
            <p:ph type="body" sz="quarter" idx="23"/>
          </p:nvPr>
        </p:nvSpPr>
        <p:spPr>
          <a:xfrm>
            <a:off x="4536636" y="1908367"/>
            <a:ext cx="3118727" cy="289664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34873" indent="-134873" defTabSz="539495">
              <a:spcBef>
                <a:spcPts val="400"/>
              </a:spcBef>
              <a:defRPr sz="1416"/>
            </a:pPr>
            <a:endParaRPr/>
          </a:p>
        </p:txBody>
      </p:sp>
      <p:sp>
        <p:nvSpPr>
          <p:cNvPr id="68" name="Текст"/>
          <p:cNvSpPr txBox="1">
            <a:spLocks noGrp="1"/>
          </p:cNvSpPr>
          <p:nvPr>
            <p:ph type="body" sz="quarter" idx="24"/>
          </p:nvPr>
        </p:nvSpPr>
        <p:spPr>
          <a:xfrm>
            <a:off x="8691113" y="1389621"/>
            <a:ext cx="3101140" cy="45120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9" name="Текст"/>
          <p:cNvSpPr txBox="1">
            <a:spLocks noGrp="1"/>
          </p:cNvSpPr>
          <p:nvPr>
            <p:ph type="body" sz="quarter" idx="25"/>
          </p:nvPr>
        </p:nvSpPr>
        <p:spPr>
          <a:xfrm>
            <a:off x="8682321" y="1908367"/>
            <a:ext cx="3118726" cy="289664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34873" indent="-134873" defTabSz="539495">
              <a:spcBef>
                <a:spcPts val="400"/>
              </a:spcBef>
              <a:defRPr sz="1416"/>
            </a:pPr>
            <a:endParaRPr/>
          </a:p>
        </p:txBody>
      </p:sp>
      <p:sp>
        <p:nvSpPr>
          <p:cNvPr id="70" name="Текст заголовка"/>
          <p:cNvSpPr txBox="1">
            <a:spLocks noGrp="1"/>
          </p:cNvSpPr>
          <p:nvPr>
            <p:ph type="body" sz="quarter" idx="26"/>
          </p:nvPr>
        </p:nvSpPr>
        <p:spPr>
          <a:xfrm>
            <a:off x="390525" y="292100"/>
            <a:ext cx="8275957" cy="820289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buSzTx/>
              <a:buFontTx/>
              <a:buNone/>
              <a:defRPr sz="3200"/>
            </a:pPr>
            <a:endParaRPr/>
          </a:p>
        </p:txBody>
      </p:sp>
      <p:sp>
        <p:nvSpPr>
          <p:cNvPr id="71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223023" y="6179775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траница: текст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roperty 1=just-ai-hb.png" descr="Property 1=just-ai-h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8874" y="397030"/>
            <a:ext cx="886120" cy="247520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399748" y="1389621"/>
            <a:ext cx="11392504" cy="699004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0" name="Текст"/>
          <p:cNvSpPr txBox="1">
            <a:spLocks noGrp="1"/>
          </p:cNvSpPr>
          <p:nvPr>
            <p:ph type="body" sz="quarter" idx="21"/>
          </p:nvPr>
        </p:nvSpPr>
        <p:spPr>
          <a:xfrm>
            <a:off x="390954" y="2276414"/>
            <a:ext cx="11410092" cy="289664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34873" indent="-134873" defTabSz="539495">
              <a:spcBef>
                <a:spcPts val="400"/>
              </a:spcBef>
              <a:defRPr sz="1416"/>
            </a:pPr>
            <a:endParaRPr/>
          </a:p>
        </p:txBody>
      </p:sp>
      <p:sp>
        <p:nvSpPr>
          <p:cNvPr id="81" name="Текст"/>
          <p:cNvSpPr txBox="1">
            <a:spLocks noGrp="1"/>
          </p:cNvSpPr>
          <p:nvPr>
            <p:ph type="body" sz="quarter" idx="22"/>
          </p:nvPr>
        </p:nvSpPr>
        <p:spPr>
          <a:xfrm>
            <a:off x="399748" y="2962874"/>
            <a:ext cx="11392504" cy="69900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2" name="Текст"/>
          <p:cNvSpPr txBox="1">
            <a:spLocks noGrp="1"/>
          </p:cNvSpPr>
          <p:nvPr>
            <p:ph type="body" sz="quarter" idx="23"/>
          </p:nvPr>
        </p:nvSpPr>
        <p:spPr>
          <a:xfrm>
            <a:off x="390954" y="3849668"/>
            <a:ext cx="11410092" cy="289664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34873" indent="-134873" defTabSz="539495">
              <a:spcBef>
                <a:spcPts val="400"/>
              </a:spcBef>
              <a:defRPr sz="1416"/>
            </a:pPr>
            <a:endParaRPr/>
          </a:p>
        </p:txBody>
      </p:sp>
      <p:sp>
        <p:nvSpPr>
          <p:cNvPr id="83" name="Текст"/>
          <p:cNvSpPr txBox="1">
            <a:spLocks noGrp="1"/>
          </p:cNvSpPr>
          <p:nvPr>
            <p:ph type="body" sz="quarter" idx="24"/>
          </p:nvPr>
        </p:nvSpPr>
        <p:spPr>
          <a:xfrm>
            <a:off x="399748" y="4536128"/>
            <a:ext cx="11392504" cy="69900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4" name="Текст"/>
          <p:cNvSpPr txBox="1">
            <a:spLocks noGrp="1"/>
          </p:cNvSpPr>
          <p:nvPr>
            <p:ph type="body" sz="quarter" idx="25"/>
          </p:nvPr>
        </p:nvSpPr>
        <p:spPr>
          <a:xfrm>
            <a:off x="390954" y="5422922"/>
            <a:ext cx="11410092" cy="289664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34873" indent="-134873" defTabSz="539495">
              <a:spcBef>
                <a:spcPts val="400"/>
              </a:spcBef>
              <a:defRPr sz="1416"/>
            </a:pPr>
            <a:endParaRPr/>
          </a:p>
        </p:txBody>
      </p:sp>
      <p:sp>
        <p:nvSpPr>
          <p:cNvPr id="85" name="Текст заголовка"/>
          <p:cNvSpPr txBox="1">
            <a:spLocks noGrp="1"/>
          </p:cNvSpPr>
          <p:nvPr>
            <p:ph type="body" sz="quarter" idx="26"/>
          </p:nvPr>
        </p:nvSpPr>
        <p:spPr>
          <a:xfrm>
            <a:off x="390525" y="292100"/>
            <a:ext cx="8275957" cy="820289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buSzTx/>
              <a:buFontTx/>
              <a:buNone/>
              <a:defRPr sz="3200"/>
            </a:pPr>
            <a:endParaRPr/>
          </a:p>
        </p:txBody>
      </p:sp>
      <p:sp>
        <p:nvSpPr>
          <p:cNvPr id="86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223023" y="6179775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траница: текст и фото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Property 1=just-ai-hb.png" descr="Property 1=just-ai-h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8874" y="397030"/>
            <a:ext cx="886120" cy="247520"/>
          </a:xfrm>
          <a:prstGeom prst="rect">
            <a:avLst/>
          </a:prstGeom>
          <a:ln w="12700">
            <a:miter lim="400000"/>
          </a:ln>
        </p:spPr>
      </p:pic>
      <p:sp>
        <p:nvSpPr>
          <p:cNvPr id="94" name="Picture Placeholder 9"/>
          <p:cNvSpPr>
            <a:spLocks noGrp="1"/>
          </p:cNvSpPr>
          <p:nvPr>
            <p:ph type="pic" sz="quarter" idx="21"/>
          </p:nvPr>
        </p:nvSpPr>
        <p:spPr>
          <a:xfrm>
            <a:off x="386671" y="1221071"/>
            <a:ext cx="2530115" cy="187312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5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390954" y="3727141"/>
            <a:ext cx="2521408" cy="264974"/>
          </a:xfrm>
          <a:prstGeom prst="rect">
            <a:avLst/>
          </a:prstGeom>
        </p:spPr>
        <p:txBody>
          <a:bodyPr lIns="45718" tIns="45718" rIns="45718" bIns="45718"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6" name="Текст"/>
          <p:cNvSpPr txBox="1">
            <a:spLocks noGrp="1"/>
          </p:cNvSpPr>
          <p:nvPr>
            <p:ph type="body" sz="quarter" idx="22"/>
          </p:nvPr>
        </p:nvSpPr>
        <p:spPr>
          <a:xfrm>
            <a:off x="390955" y="3155736"/>
            <a:ext cx="2521407" cy="264975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14300" indent="-114300" defTabSz="457200">
              <a:spcBef>
                <a:spcPts val="300"/>
              </a:spcBef>
              <a:defRPr sz="1200"/>
            </a:pPr>
            <a:endParaRPr/>
          </a:p>
        </p:txBody>
      </p:sp>
      <p:sp>
        <p:nvSpPr>
          <p:cNvPr id="97" name="Picture Placeholder 9"/>
          <p:cNvSpPr>
            <a:spLocks noGrp="1"/>
          </p:cNvSpPr>
          <p:nvPr>
            <p:ph type="pic" sz="quarter" idx="23"/>
          </p:nvPr>
        </p:nvSpPr>
        <p:spPr>
          <a:xfrm>
            <a:off x="3374978" y="1221071"/>
            <a:ext cx="2530115" cy="187312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8" name="Текст"/>
          <p:cNvSpPr txBox="1">
            <a:spLocks noGrp="1"/>
          </p:cNvSpPr>
          <p:nvPr>
            <p:ph type="body" sz="quarter" idx="24"/>
          </p:nvPr>
        </p:nvSpPr>
        <p:spPr>
          <a:xfrm>
            <a:off x="3379262" y="3727141"/>
            <a:ext cx="2521408" cy="264974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14300" indent="-114300" defTabSz="457200">
              <a:spcBef>
                <a:spcPts val="300"/>
              </a:spcBef>
              <a:defRPr sz="1200"/>
            </a:pPr>
            <a:endParaRPr/>
          </a:p>
        </p:txBody>
      </p:sp>
      <p:sp>
        <p:nvSpPr>
          <p:cNvPr id="99" name="Текст"/>
          <p:cNvSpPr txBox="1">
            <a:spLocks noGrp="1"/>
          </p:cNvSpPr>
          <p:nvPr>
            <p:ph type="body" sz="quarter" idx="25"/>
          </p:nvPr>
        </p:nvSpPr>
        <p:spPr>
          <a:xfrm>
            <a:off x="3379262" y="3155736"/>
            <a:ext cx="2521408" cy="264975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14300" indent="-114300" defTabSz="457200">
              <a:spcBef>
                <a:spcPts val="300"/>
              </a:spcBef>
              <a:defRPr sz="1200"/>
            </a:pPr>
            <a:endParaRPr/>
          </a:p>
        </p:txBody>
      </p:sp>
      <p:sp>
        <p:nvSpPr>
          <p:cNvPr id="100" name="Picture Placeholder 9"/>
          <p:cNvSpPr>
            <a:spLocks noGrp="1"/>
          </p:cNvSpPr>
          <p:nvPr>
            <p:ph type="pic" sz="quarter" idx="26"/>
          </p:nvPr>
        </p:nvSpPr>
        <p:spPr>
          <a:xfrm>
            <a:off x="6325187" y="1221071"/>
            <a:ext cx="2530114" cy="187312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1" name="Текст"/>
          <p:cNvSpPr txBox="1">
            <a:spLocks noGrp="1"/>
          </p:cNvSpPr>
          <p:nvPr>
            <p:ph type="body" sz="quarter" idx="27"/>
          </p:nvPr>
        </p:nvSpPr>
        <p:spPr>
          <a:xfrm>
            <a:off x="6329469" y="3727141"/>
            <a:ext cx="2521409" cy="264974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14300" indent="-114300" defTabSz="457200">
              <a:spcBef>
                <a:spcPts val="300"/>
              </a:spcBef>
              <a:defRPr sz="1200"/>
            </a:pPr>
            <a:endParaRPr/>
          </a:p>
        </p:txBody>
      </p:sp>
      <p:sp>
        <p:nvSpPr>
          <p:cNvPr id="102" name="Текст"/>
          <p:cNvSpPr txBox="1">
            <a:spLocks noGrp="1"/>
          </p:cNvSpPr>
          <p:nvPr>
            <p:ph type="body" sz="quarter" idx="28"/>
          </p:nvPr>
        </p:nvSpPr>
        <p:spPr>
          <a:xfrm>
            <a:off x="6329469" y="3155736"/>
            <a:ext cx="2521409" cy="264975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14300" indent="-114300" defTabSz="457200">
              <a:spcBef>
                <a:spcPts val="300"/>
              </a:spcBef>
              <a:defRPr sz="1200"/>
            </a:pPr>
            <a:endParaRPr/>
          </a:p>
        </p:txBody>
      </p:sp>
      <p:sp>
        <p:nvSpPr>
          <p:cNvPr id="103" name="Picture Placeholder 9"/>
          <p:cNvSpPr>
            <a:spLocks noGrp="1"/>
          </p:cNvSpPr>
          <p:nvPr>
            <p:ph type="pic" sz="quarter" idx="29"/>
          </p:nvPr>
        </p:nvSpPr>
        <p:spPr>
          <a:xfrm>
            <a:off x="9259858" y="1221071"/>
            <a:ext cx="2530114" cy="187312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4" name="Текст"/>
          <p:cNvSpPr txBox="1">
            <a:spLocks noGrp="1"/>
          </p:cNvSpPr>
          <p:nvPr>
            <p:ph type="body" sz="quarter" idx="30"/>
          </p:nvPr>
        </p:nvSpPr>
        <p:spPr>
          <a:xfrm>
            <a:off x="9264140" y="3727141"/>
            <a:ext cx="2521409" cy="264974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14300" indent="-114300" defTabSz="457200">
              <a:spcBef>
                <a:spcPts val="300"/>
              </a:spcBef>
              <a:defRPr sz="1200"/>
            </a:pPr>
            <a:endParaRPr/>
          </a:p>
        </p:txBody>
      </p:sp>
      <p:sp>
        <p:nvSpPr>
          <p:cNvPr id="105" name="Текст"/>
          <p:cNvSpPr txBox="1">
            <a:spLocks noGrp="1"/>
          </p:cNvSpPr>
          <p:nvPr>
            <p:ph type="body" sz="quarter" idx="31"/>
          </p:nvPr>
        </p:nvSpPr>
        <p:spPr>
          <a:xfrm>
            <a:off x="9264140" y="3155736"/>
            <a:ext cx="2521409" cy="264975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14300" indent="-114300" defTabSz="457200">
              <a:spcBef>
                <a:spcPts val="300"/>
              </a:spcBef>
              <a:defRPr sz="1200"/>
            </a:pPr>
            <a:endParaRPr/>
          </a:p>
        </p:txBody>
      </p:sp>
      <p:sp>
        <p:nvSpPr>
          <p:cNvPr id="106" name="Текст заголовка"/>
          <p:cNvSpPr txBox="1">
            <a:spLocks noGrp="1"/>
          </p:cNvSpPr>
          <p:nvPr>
            <p:ph type="body" sz="quarter" idx="32"/>
          </p:nvPr>
        </p:nvSpPr>
        <p:spPr>
          <a:xfrm>
            <a:off x="390525" y="292100"/>
            <a:ext cx="8275957" cy="820289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buSzTx/>
              <a:buFontTx/>
              <a:buNone/>
              <a:defRPr sz="3200"/>
            </a:pPr>
            <a:endParaRPr/>
          </a:p>
        </p:txBody>
      </p:sp>
      <p:sp>
        <p:nvSpPr>
          <p:cNvPr id="107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223023" y="6179775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траница: текст и фото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roperty 1=just-ai-hb.png" descr="Property 1=just-ai-h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8874" y="397030"/>
            <a:ext cx="886120" cy="247520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Picture Placeholder 9"/>
          <p:cNvSpPr>
            <a:spLocks noGrp="1"/>
          </p:cNvSpPr>
          <p:nvPr>
            <p:ph type="pic" sz="quarter" idx="21"/>
          </p:nvPr>
        </p:nvSpPr>
        <p:spPr>
          <a:xfrm>
            <a:off x="382165" y="1209855"/>
            <a:ext cx="3685351" cy="272837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6" name="Picture Placeholder 9"/>
          <p:cNvSpPr>
            <a:spLocks noGrp="1"/>
          </p:cNvSpPr>
          <p:nvPr>
            <p:ph type="pic" sz="quarter" idx="22"/>
          </p:nvPr>
        </p:nvSpPr>
        <p:spPr>
          <a:xfrm>
            <a:off x="4253419" y="1209855"/>
            <a:ext cx="3685350" cy="272837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7" name="Picture Placeholder 9"/>
          <p:cNvSpPr>
            <a:spLocks noGrp="1"/>
          </p:cNvSpPr>
          <p:nvPr>
            <p:ph type="pic" sz="quarter" idx="23"/>
          </p:nvPr>
        </p:nvSpPr>
        <p:spPr>
          <a:xfrm>
            <a:off x="8124673" y="1209855"/>
            <a:ext cx="3685350" cy="272837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390954" y="4438341"/>
            <a:ext cx="3656412" cy="264974"/>
          </a:xfrm>
          <a:prstGeom prst="rect">
            <a:avLst/>
          </a:prstGeom>
        </p:spPr>
        <p:txBody>
          <a:bodyPr lIns="45718" tIns="45718" rIns="45718" bIns="45718"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19" name="Текст"/>
          <p:cNvSpPr txBox="1">
            <a:spLocks noGrp="1"/>
          </p:cNvSpPr>
          <p:nvPr>
            <p:ph type="body" sz="quarter" idx="24"/>
          </p:nvPr>
        </p:nvSpPr>
        <p:spPr>
          <a:xfrm>
            <a:off x="4267794" y="4438341"/>
            <a:ext cx="3656413" cy="264974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14300" indent="-114300" defTabSz="457200">
              <a:spcBef>
                <a:spcPts val="300"/>
              </a:spcBef>
              <a:defRPr sz="1200"/>
            </a:pPr>
            <a:endParaRPr/>
          </a:p>
        </p:txBody>
      </p:sp>
      <p:sp>
        <p:nvSpPr>
          <p:cNvPr id="120" name="Текст"/>
          <p:cNvSpPr txBox="1">
            <a:spLocks noGrp="1"/>
          </p:cNvSpPr>
          <p:nvPr>
            <p:ph type="body" sz="quarter" idx="25"/>
          </p:nvPr>
        </p:nvSpPr>
        <p:spPr>
          <a:xfrm>
            <a:off x="8139048" y="4438341"/>
            <a:ext cx="3656412" cy="264974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14300" indent="-114300" defTabSz="457200">
              <a:spcBef>
                <a:spcPts val="300"/>
              </a:spcBef>
              <a:defRPr sz="1200"/>
            </a:pPr>
            <a:endParaRPr/>
          </a:p>
        </p:txBody>
      </p:sp>
      <p:sp>
        <p:nvSpPr>
          <p:cNvPr id="121" name="Текст"/>
          <p:cNvSpPr txBox="1">
            <a:spLocks noGrp="1"/>
          </p:cNvSpPr>
          <p:nvPr>
            <p:ph type="body" sz="quarter" idx="26"/>
          </p:nvPr>
        </p:nvSpPr>
        <p:spPr>
          <a:xfrm>
            <a:off x="390955" y="3983094"/>
            <a:ext cx="3656411" cy="264975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14300" indent="-114300" defTabSz="457200">
              <a:spcBef>
                <a:spcPts val="300"/>
              </a:spcBef>
              <a:defRPr sz="1200"/>
            </a:pPr>
            <a:endParaRPr/>
          </a:p>
        </p:txBody>
      </p:sp>
      <p:sp>
        <p:nvSpPr>
          <p:cNvPr id="122" name="Текст"/>
          <p:cNvSpPr txBox="1">
            <a:spLocks noGrp="1"/>
          </p:cNvSpPr>
          <p:nvPr>
            <p:ph type="body" sz="quarter" idx="27"/>
          </p:nvPr>
        </p:nvSpPr>
        <p:spPr>
          <a:xfrm>
            <a:off x="4267794" y="3983094"/>
            <a:ext cx="3656413" cy="264975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14300" indent="-114300" defTabSz="457200">
              <a:spcBef>
                <a:spcPts val="300"/>
              </a:spcBef>
              <a:defRPr sz="1200"/>
            </a:pPr>
            <a:endParaRPr/>
          </a:p>
        </p:txBody>
      </p:sp>
      <p:sp>
        <p:nvSpPr>
          <p:cNvPr id="123" name="Текст"/>
          <p:cNvSpPr txBox="1">
            <a:spLocks noGrp="1"/>
          </p:cNvSpPr>
          <p:nvPr>
            <p:ph type="body" sz="quarter" idx="28"/>
          </p:nvPr>
        </p:nvSpPr>
        <p:spPr>
          <a:xfrm>
            <a:off x="8139048" y="3983094"/>
            <a:ext cx="3656412" cy="264975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14300" indent="-114300" defTabSz="457200">
              <a:spcBef>
                <a:spcPts val="300"/>
              </a:spcBef>
              <a:defRPr sz="1200"/>
            </a:pPr>
            <a:endParaRPr/>
          </a:p>
        </p:txBody>
      </p:sp>
      <p:sp>
        <p:nvSpPr>
          <p:cNvPr id="124" name="Текст заголовка"/>
          <p:cNvSpPr txBox="1">
            <a:spLocks noGrp="1"/>
          </p:cNvSpPr>
          <p:nvPr>
            <p:ph type="body" sz="quarter" idx="29"/>
          </p:nvPr>
        </p:nvSpPr>
        <p:spPr>
          <a:xfrm>
            <a:off x="390525" y="292100"/>
            <a:ext cx="8275957" cy="820289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buSzTx/>
              <a:buFontTx/>
              <a:buNone/>
              <a:defRPr sz="3200"/>
            </a:pPr>
            <a:endParaRPr/>
          </a:p>
        </p:txBody>
      </p:sp>
      <p:sp>
        <p:nvSpPr>
          <p:cNvPr id="12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223023" y="6179775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траница: текст и фото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Property 1=just-ai-hb.png" descr="Property 1=just-ai-h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8874" y="397030"/>
            <a:ext cx="886120" cy="247520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Picture Placeholder 9"/>
          <p:cNvSpPr>
            <a:spLocks noGrp="1"/>
          </p:cNvSpPr>
          <p:nvPr>
            <p:ph type="pic" sz="quarter" idx="21"/>
          </p:nvPr>
        </p:nvSpPr>
        <p:spPr>
          <a:xfrm>
            <a:off x="2320586" y="1209855"/>
            <a:ext cx="3685350" cy="272837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4" name="Picture Placeholder 9"/>
          <p:cNvSpPr>
            <a:spLocks noGrp="1"/>
          </p:cNvSpPr>
          <p:nvPr>
            <p:ph type="pic" sz="quarter" idx="22"/>
          </p:nvPr>
        </p:nvSpPr>
        <p:spPr>
          <a:xfrm>
            <a:off x="6191839" y="1209855"/>
            <a:ext cx="3685350" cy="272837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2329375" y="4438341"/>
            <a:ext cx="3656411" cy="264974"/>
          </a:xfrm>
          <a:prstGeom prst="rect">
            <a:avLst/>
          </a:prstGeom>
        </p:spPr>
        <p:txBody>
          <a:bodyPr lIns="45718" tIns="45718" rIns="45718" bIns="45718"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6" name="Текст"/>
          <p:cNvSpPr txBox="1">
            <a:spLocks noGrp="1"/>
          </p:cNvSpPr>
          <p:nvPr>
            <p:ph type="body" sz="quarter" idx="23"/>
          </p:nvPr>
        </p:nvSpPr>
        <p:spPr>
          <a:xfrm>
            <a:off x="6206213" y="4438341"/>
            <a:ext cx="3656413" cy="264974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14300" indent="-114300" defTabSz="457200">
              <a:spcBef>
                <a:spcPts val="300"/>
              </a:spcBef>
              <a:defRPr sz="1200"/>
            </a:pPr>
            <a:endParaRPr/>
          </a:p>
        </p:txBody>
      </p:sp>
      <p:sp>
        <p:nvSpPr>
          <p:cNvPr id="137" name="Текст"/>
          <p:cNvSpPr txBox="1">
            <a:spLocks noGrp="1"/>
          </p:cNvSpPr>
          <p:nvPr>
            <p:ph type="body" sz="quarter" idx="24"/>
          </p:nvPr>
        </p:nvSpPr>
        <p:spPr>
          <a:xfrm>
            <a:off x="2329375" y="3983094"/>
            <a:ext cx="3656412" cy="264975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14300" indent="-114300" defTabSz="457200">
              <a:spcBef>
                <a:spcPts val="300"/>
              </a:spcBef>
              <a:defRPr sz="1200"/>
            </a:pPr>
            <a:endParaRPr/>
          </a:p>
        </p:txBody>
      </p:sp>
      <p:sp>
        <p:nvSpPr>
          <p:cNvPr id="138" name="Текст"/>
          <p:cNvSpPr txBox="1">
            <a:spLocks noGrp="1"/>
          </p:cNvSpPr>
          <p:nvPr>
            <p:ph type="body" sz="quarter" idx="25"/>
          </p:nvPr>
        </p:nvSpPr>
        <p:spPr>
          <a:xfrm>
            <a:off x="6206213" y="3983094"/>
            <a:ext cx="3656413" cy="264975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114300" indent="-114300" defTabSz="457200">
              <a:spcBef>
                <a:spcPts val="300"/>
              </a:spcBef>
              <a:defRPr sz="1200"/>
            </a:pPr>
            <a:endParaRPr/>
          </a:p>
        </p:txBody>
      </p:sp>
      <p:sp>
        <p:nvSpPr>
          <p:cNvPr id="139" name="Текст заголовка"/>
          <p:cNvSpPr txBox="1">
            <a:spLocks noGrp="1"/>
          </p:cNvSpPr>
          <p:nvPr>
            <p:ph type="body" sz="quarter" idx="26"/>
          </p:nvPr>
        </p:nvSpPr>
        <p:spPr>
          <a:xfrm>
            <a:off x="390525" y="292100"/>
            <a:ext cx="8275957" cy="820289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buSzTx/>
              <a:buFontTx/>
              <a:buNone/>
              <a:defRPr sz="3200"/>
            </a:pPr>
            <a:endParaRPr/>
          </a:p>
        </p:txBody>
      </p:sp>
      <p:sp>
        <p:nvSpPr>
          <p:cNvPr id="140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223023" y="6179775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есурс 67.png" descr="Ресурс 67.png"/>
          <p:cNvPicPr>
            <a:picLocks noChangeAspect="1"/>
          </p:cNvPicPr>
          <p:nvPr/>
        </p:nvPicPr>
        <p:blipFill>
          <a:blip r:embed="rId18">
            <a:alphaModFix amt="54568"/>
          </a:blip>
          <a:stretch>
            <a:fillRect/>
          </a:stretch>
        </p:blipFill>
        <p:spPr>
          <a:xfrm>
            <a:off x="2538102" y="0"/>
            <a:ext cx="969617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4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>
              <a:defRPr>
                <a:solidFill>
                  <a:srgbClr val="8C85A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gradFill flip="none" rotWithShape="1">
            <a:gsLst>
              <a:gs pos="0">
                <a:srgbClr val="080D20"/>
              </a:gs>
              <a:gs pos="100000">
                <a:srgbClr val="3C78CB"/>
              </a:gs>
            </a:gsLst>
            <a:lin ang="14970895" scaled="0"/>
          </a:gra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gradFill flip="none" rotWithShape="1">
            <a:gsLst>
              <a:gs pos="0">
                <a:srgbClr val="080D20"/>
              </a:gs>
              <a:gs pos="100000">
                <a:srgbClr val="3C78CB"/>
              </a:gs>
            </a:gsLst>
            <a:lin ang="14970895" scaled="0"/>
          </a:gra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gradFill flip="none" rotWithShape="1">
            <a:gsLst>
              <a:gs pos="0">
                <a:srgbClr val="080D20"/>
              </a:gs>
              <a:gs pos="100000">
                <a:srgbClr val="3C78CB"/>
              </a:gs>
            </a:gsLst>
            <a:lin ang="14970895" scaled="0"/>
          </a:gra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gradFill flip="none" rotWithShape="1">
            <a:gsLst>
              <a:gs pos="0">
                <a:srgbClr val="080D20"/>
              </a:gs>
              <a:gs pos="100000">
                <a:srgbClr val="3C78CB"/>
              </a:gs>
            </a:gsLst>
            <a:lin ang="14970895" scaled="0"/>
          </a:gra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gradFill flip="none" rotWithShape="1">
            <a:gsLst>
              <a:gs pos="0">
                <a:srgbClr val="080D20"/>
              </a:gs>
              <a:gs pos="100000">
                <a:srgbClr val="3C78CB"/>
              </a:gs>
            </a:gsLst>
            <a:lin ang="14970895" scaled="0"/>
          </a:gra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gradFill flip="none" rotWithShape="1">
            <a:gsLst>
              <a:gs pos="0">
                <a:srgbClr val="080D20"/>
              </a:gs>
              <a:gs pos="100000">
                <a:srgbClr val="3C78CB"/>
              </a:gs>
            </a:gsLst>
            <a:lin ang="14970895" scaled="0"/>
          </a:gra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gradFill flip="none" rotWithShape="1">
            <a:gsLst>
              <a:gs pos="0">
                <a:srgbClr val="080D20"/>
              </a:gs>
              <a:gs pos="100000">
                <a:srgbClr val="3C78CB"/>
              </a:gs>
            </a:gsLst>
            <a:lin ang="14970895" scaled="0"/>
          </a:gra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gradFill flip="none" rotWithShape="1">
            <a:gsLst>
              <a:gs pos="0">
                <a:srgbClr val="080D20"/>
              </a:gs>
              <a:gs pos="100000">
                <a:srgbClr val="3C78CB"/>
              </a:gs>
            </a:gsLst>
            <a:lin ang="14970895" scaled="0"/>
          </a:gra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gradFill flip="none" rotWithShape="1">
            <a:gsLst>
              <a:gs pos="0">
                <a:srgbClr val="080D20"/>
              </a:gs>
              <a:gs pos="100000">
                <a:srgbClr val="3C78CB"/>
              </a:gs>
            </a:gsLst>
            <a:lin ang="14970895" scaled="0"/>
          </a:gradFill>
          <a:uFillTx/>
          <a:latin typeface="Helvetica Neue"/>
          <a:ea typeface="Helvetica Neue"/>
          <a:cs typeface="Helvetica Neue"/>
          <a:sym typeface="Helvetica Neue"/>
        </a:defRPr>
      </a:lvl9pPr>
    </p:titleStyle>
    <p:bodyStyle>
      <a:lvl1pPr marL="228600" marR="0" indent="-228600" algn="l" defTabSz="914400" rtl="0" latinLnBrk="0">
        <a:lnSpc>
          <a:spcPct val="13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080D2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731519" marR="0" indent="-274319" algn="l" defTabSz="914400" rtl="0" latinLnBrk="0">
        <a:lnSpc>
          <a:spcPct val="13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080D2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219200" marR="0" indent="-304800" algn="l" defTabSz="914400" rtl="0" latinLnBrk="0">
        <a:lnSpc>
          <a:spcPct val="13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080D2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63484" marR="0" indent="-391884" algn="l" defTabSz="914400" rtl="0" latinLnBrk="0">
        <a:lnSpc>
          <a:spcPct val="13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080D2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86000" marR="0" indent="-457200" algn="l" defTabSz="914400" rtl="0" latinLnBrk="0">
        <a:lnSpc>
          <a:spcPct val="13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080D2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590800" marR="0" indent="-304800" algn="l" defTabSz="914400" rtl="0" latinLnBrk="0">
        <a:lnSpc>
          <a:spcPct val="13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080D2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048000" marR="0" indent="-304800" algn="l" defTabSz="914400" rtl="0" latinLnBrk="0">
        <a:lnSpc>
          <a:spcPct val="13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080D2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05200" marR="0" indent="-304800" algn="l" defTabSz="914400" rtl="0" latinLnBrk="0">
        <a:lnSpc>
          <a:spcPct val="13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080D2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3962400" marR="0" indent="-304800" algn="l" defTabSz="914400" rtl="0" latinLnBrk="0">
        <a:lnSpc>
          <a:spcPct val="13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080D2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r" defTabSz="914400" rtl="0" latinLnBrk="0">
        <a:lnSpc>
          <a:spcPct val="13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3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3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3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3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3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3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3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3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openxmlformats.org/officeDocument/2006/relationships/hyperlink" Target="http://youtube.com/c/justai" TargetMode="External"/><Relationship Id="rId2" Type="http://schemas.openxmlformats.org/officeDocument/2006/relationships/hyperlink" Target="mailto:contact@just-ai.com" TargetMode="Externa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1.png"/><Relationship Id="rId11" Type="http://schemas.openxmlformats.org/officeDocument/2006/relationships/image" Target="../media/image6.png"/><Relationship Id="rId5" Type="http://schemas.openxmlformats.org/officeDocument/2006/relationships/image" Target="../media/image10.png"/><Relationship Id="rId10" Type="http://schemas.openxmlformats.org/officeDocument/2006/relationships/image" Target="../media/image3.png"/><Relationship Id="rId4" Type="http://schemas.openxmlformats.org/officeDocument/2006/relationships/hyperlink" Target="https://vk.com/justai_official" TargetMode="External"/><Relationship Id="rId9" Type="http://schemas.openxmlformats.org/officeDocument/2006/relationships/hyperlink" Target="https://just-ai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Relationship Id="rId4" Type="http://schemas.openxmlformats.org/officeDocument/2006/relationships/hyperlink" Target="https://habr.com/ru/companies/just_ai/articles/72093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2022"/>
          <p:cNvSpPr txBox="1"/>
          <p:nvPr/>
        </p:nvSpPr>
        <p:spPr>
          <a:xfrm>
            <a:off x="11134435" y="152208"/>
            <a:ext cx="888718" cy="289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ts val="1000"/>
              </a:spcBef>
              <a:defRPr sz="1400" i="0">
                <a:solidFill>
                  <a:srgbClr val="080D20"/>
                </a:solidFill>
              </a:defRPr>
            </a:lvl1pPr>
          </a:lstStyle>
          <a:p>
            <a:r>
              <a:t>2023</a:t>
            </a:r>
          </a:p>
        </p:txBody>
      </p:sp>
      <p:sp>
        <p:nvSpPr>
          <p:cNvPr id="637" name="Title 59"/>
          <p:cNvSpPr txBox="1"/>
          <p:nvPr/>
        </p:nvSpPr>
        <p:spPr>
          <a:xfrm>
            <a:off x="799153" y="2449158"/>
            <a:ext cx="7625668" cy="694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 algn="l">
              <a:lnSpc>
                <a:spcPct val="90000"/>
              </a:lnSpc>
              <a:defRPr sz="3800" b="1" i="0">
                <a:gradFill flip="none" rotWithShape="1">
                  <a:gsLst>
                    <a:gs pos="0">
                      <a:srgbClr val="0600B9"/>
                    </a:gs>
                    <a:gs pos="100000">
                      <a:srgbClr val="008AD0"/>
                    </a:gs>
                  </a:gsLst>
                  <a:lin ang="14970895" scaled="0"/>
                </a:gradFill>
              </a:defRPr>
            </a:lvl1pPr>
          </a:lstStyle>
          <a:p>
            <a:r>
              <a:rPr dirty="0" err="1"/>
              <a:t>CAILA</a:t>
            </a:r>
            <a:r>
              <a:rPr lang="en-US" dirty="0"/>
              <a:t> 2.0</a:t>
            </a:r>
            <a:endParaRPr dirty="0"/>
          </a:p>
        </p:txBody>
      </p:sp>
      <p:sp>
        <p:nvSpPr>
          <p:cNvPr id="638" name="Синергия AI-технологий для построения разговорных решений"/>
          <p:cNvSpPr txBox="1"/>
          <p:nvPr/>
        </p:nvSpPr>
        <p:spPr>
          <a:xfrm>
            <a:off x="813727" y="3278048"/>
            <a:ext cx="8504444" cy="8733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lnSpc>
                <a:spcPct val="110000"/>
              </a:lnSpc>
              <a:defRPr sz="2400" i="0">
                <a:solidFill>
                  <a:srgbClr val="080D20"/>
                </a:solidFill>
              </a:defRPr>
            </a:pPr>
            <a:r>
              <a:rPr lang="ru-RU" dirty="0"/>
              <a:t>Платформа для создания и эксплуатации решений </a:t>
            </a:r>
          </a:p>
          <a:p>
            <a:pPr algn="l">
              <a:lnSpc>
                <a:spcPct val="110000"/>
              </a:lnSpc>
              <a:defRPr sz="2400" i="0">
                <a:solidFill>
                  <a:srgbClr val="080D20"/>
                </a:solidFill>
              </a:defRPr>
            </a:pPr>
            <a:r>
              <a:rPr lang="ru-RU" dirty="0"/>
              <a:t>в области обработки естественного языка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94C47C-A5C2-450D-A8A6-BA86975A76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523" y="5152915"/>
            <a:ext cx="1521823" cy="1521823"/>
          </a:xfrm>
          <a:prstGeom prst="rect">
            <a:avLst/>
          </a:prstGeom>
        </p:spPr>
      </p:pic>
      <p:sp>
        <p:nvSpPr>
          <p:cNvPr id="6" name="Синергия AI-технологий для построения разговорных решений">
            <a:extLst>
              <a:ext uri="{FF2B5EF4-FFF2-40B4-BE49-F238E27FC236}">
                <a16:creationId xmlns:a16="http://schemas.microsoft.com/office/drawing/2014/main" id="{D7FB25DD-E629-4CD0-96CA-142602348FC9}"/>
              </a:ext>
            </a:extLst>
          </p:cNvPr>
          <p:cNvSpPr txBox="1"/>
          <p:nvPr/>
        </p:nvSpPr>
        <p:spPr>
          <a:xfrm>
            <a:off x="813727" y="5680304"/>
            <a:ext cx="6252995" cy="467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lnSpc>
                <a:spcPct val="110000"/>
              </a:lnSpc>
              <a:defRPr sz="2400" i="0">
                <a:solidFill>
                  <a:srgbClr val="080D20"/>
                </a:solidFill>
              </a:defRPr>
            </a:pPr>
            <a:r>
              <a:rPr lang="ru-RU" dirty="0"/>
              <a:t>ООО «</a:t>
            </a:r>
            <a:r>
              <a:rPr lang="ru-RU" dirty="0" err="1"/>
              <a:t>Маинд</a:t>
            </a:r>
            <a:r>
              <a:rPr lang="ru-RU" dirty="0"/>
              <a:t> Крафт»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" name="contact@just-ai.com">
            <a:hlinkClick r:id="rId2"/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097826" y="4749996"/>
            <a:ext cx="1757362" cy="265112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>
            <a:normAutofit fontScale="92500" lnSpcReduction="20000"/>
          </a:bodyPr>
          <a:lstStyle>
            <a:lvl1pPr marL="0" indent="0">
              <a:spcBef>
                <a:spcPts val="0"/>
              </a:spcBef>
              <a:buSzTx/>
              <a:buFontTx/>
              <a:buNone/>
              <a:defRPr sz="1200" i="1">
                <a:solidFill>
                  <a:srgbClr val="8C85AB"/>
                </a:solidFill>
              </a:defRPr>
            </a:lvl1pPr>
          </a:lstStyle>
          <a:p>
            <a:r>
              <a:rPr dirty="0" err="1"/>
              <a:t>contact@just-ai.com</a:t>
            </a:r>
            <a:endParaRPr dirty="0"/>
          </a:p>
        </p:txBody>
      </p:sp>
      <p:grpSp>
        <p:nvGrpSpPr>
          <p:cNvPr id="1957" name="Сгруппировать"/>
          <p:cNvGrpSpPr/>
          <p:nvPr/>
        </p:nvGrpSpPr>
        <p:grpSpPr>
          <a:xfrm>
            <a:off x="774550" y="3009175"/>
            <a:ext cx="2548855" cy="2183282"/>
            <a:chOff x="0" y="0"/>
            <a:chExt cx="2548853" cy="2183281"/>
          </a:xfrm>
        </p:grpSpPr>
        <p:sp>
          <p:nvSpPr>
            <p:cNvPr id="1951" name="@just_ai_official"/>
            <p:cNvSpPr/>
            <p:nvPr/>
          </p:nvSpPr>
          <p:spPr>
            <a:xfrm>
              <a:off x="637122" y="101981"/>
              <a:ext cx="190170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l">
                <a:spcBef>
                  <a:spcPts val="1000"/>
                </a:spcBef>
                <a:defRPr sz="1400" i="0">
                  <a:solidFill>
                    <a:srgbClr val="080D20"/>
                  </a:solidFill>
                </a:defRPr>
              </a:lvl1pPr>
            </a:lstStyle>
            <a:p>
              <a:r>
                <a:t>@</a:t>
              </a:r>
              <a:r>
                <a:rPr err="1"/>
                <a:t>just_ai_official</a:t>
              </a:r>
              <a:endParaRPr/>
            </a:p>
          </p:txBody>
        </p:sp>
        <p:pic>
          <p:nvPicPr>
            <p:cNvPr id="1952" name="Telegram_software-Logo.wine_.png.png" descr="Telegram_software-Logo.wine_.png.png"/>
            <p:cNvPicPr>
              <a:picLocks noChangeAspect="1"/>
            </p:cNvPicPr>
            <p:nvPr/>
          </p:nvPicPr>
          <p:blipFill>
            <a:blip r:embed="rId3"/>
            <a:srcRect l="27624" t="16119" r="27624" b="16119"/>
            <a:stretch>
              <a:fillRect/>
            </a:stretch>
          </p:blipFill>
          <p:spPr>
            <a:xfrm>
              <a:off x="0" y="0"/>
              <a:ext cx="557427" cy="56268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53" name="justai_official">
              <a:hlinkClick r:id="rId4"/>
            </p:cNvPr>
            <p:cNvSpPr/>
            <p:nvPr/>
          </p:nvSpPr>
          <p:spPr>
            <a:xfrm>
              <a:off x="641569" y="924991"/>
              <a:ext cx="190170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l">
                <a:spcBef>
                  <a:spcPts val="1000"/>
                </a:spcBef>
                <a:defRPr sz="1400" i="0">
                  <a:solidFill>
                    <a:srgbClr val="080D20"/>
                  </a:solidFill>
                </a:defRPr>
              </a:lvl1pPr>
            </a:lstStyle>
            <a:p>
              <a:r>
                <a:rPr err="1"/>
                <a:t>justai_official</a:t>
              </a:r>
              <a:endParaRPr/>
            </a:p>
          </p:txBody>
        </p:sp>
        <p:pic>
          <p:nvPicPr>
            <p:cNvPr id="1954" name="vk_01.png" descr="vk_01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136" y="823065"/>
              <a:ext cx="562660" cy="56266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55" name="you_01.png" descr="you_01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979" y="1620621"/>
              <a:ext cx="562660" cy="56266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56" name="youtube.com/c/justai">
              <a:hlinkClick r:id="rId7"/>
            </p:cNvPr>
            <p:cNvSpPr/>
            <p:nvPr/>
          </p:nvSpPr>
          <p:spPr>
            <a:xfrm>
              <a:off x="647152" y="1725036"/>
              <a:ext cx="1901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l">
                <a:spcBef>
                  <a:spcPts val="1000"/>
                </a:spcBef>
                <a:defRPr sz="1400" i="0">
                  <a:solidFill>
                    <a:srgbClr val="080D20"/>
                  </a:solidFill>
                </a:defRPr>
              </a:lvl1pPr>
            </a:lstStyle>
            <a:p>
              <a:r>
                <a:rPr err="1"/>
                <a:t>youtube.com</a:t>
              </a:r>
              <a:r>
                <a:t>/c/</a:t>
              </a:r>
              <a:r>
                <a:rPr err="1"/>
                <a:t>justai</a:t>
              </a:r>
              <a:endParaRPr/>
            </a:p>
          </p:txBody>
        </p:sp>
      </p:grpSp>
      <p:grpSp>
        <p:nvGrpSpPr>
          <p:cNvPr id="1962" name="Сгруппировать"/>
          <p:cNvGrpSpPr/>
          <p:nvPr/>
        </p:nvGrpSpPr>
        <p:grpSpPr>
          <a:xfrm>
            <a:off x="5350415" y="2139202"/>
            <a:ext cx="5914752" cy="1823910"/>
            <a:chOff x="0" y="0"/>
            <a:chExt cx="5914750" cy="1285635"/>
          </a:xfrm>
        </p:grpSpPr>
        <p:sp>
          <p:nvSpPr>
            <p:cNvPr id="1958" name="Rounded Rectangle 11"/>
            <p:cNvSpPr/>
            <p:nvPr/>
          </p:nvSpPr>
          <p:spPr>
            <a:xfrm>
              <a:off x="0" y="0"/>
              <a:ext cx="5914750" cy="1285635"/>
            </a:xfrm>
            <a:prstGeom prst="roundRect">
              <a:avLst>
                <a:gd name="adj" fmla="val 7292"/>
              </a:avLst>
            </a:prstGeom>
            <a:solidFill>
              <a:srgbClr val="FFFFFF"/>
            </a:solidFill>
            <a:ln w="12700" cap="flat">
              <a:solidFill>
                <a:srgbClr val="4E7DF7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3AE6FF"/>
                  </a:solidFill>
                </a:defRPr>
              </a:pPr>
              <a:endParaRPr/>
            </a:p>
          </p:txBody>
        </p:sp>
        <p:sp>
          <p:nvSpPr>
            <p:cNvPr id="1959" name="Rectangle 10"/>
            <p:cNvSpPr txBox="1"/>
            <p:nvPr/>
          </p:nvSpPr>
          <p:spPr>
            <a:xfrm>
              <a:off x="1678330" y="518237"/>
              <a:ext cx="4012531" cy="6367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l">
                <a:spcBef>
                  <a:spcPts val="1000"/>
                </a:spcBef>
                <a:defRPr sz="1400" i="0">
                  <a:solidFill>
                    <a:srgbClr val="080D20"/>
                  </a:solidFill>
                </a:defRPr>
              </a:pPr>
              <a:r>
                <a:rPr dirty="0" err="1"/>
                <a:t>Большая</a:t>
              </a:r>
              <a:r>
                <a:rPr dirty="0"/>
                <a:t> </a:t>
              </a:r>
              <a:r>
                <a:rPr dirty="0" err="1"/>
                <a:t>Зеленина</a:t>
              </a:r>
              <a:r>
                <a:rPr dirty="0"/>
                <a:t> </a:t>
              </a:r>
              <a:r>
                <a:rPr dirty="0" err="1"/>
                <a:t>ул</a:t>
              </a:r>
              <a:r>
                <a:rPr dirty="0"/>
                <a:t>, д. 24, </a:t>
              </a:r>
              <a:r>
                <a:rPr dirty="0" err="1"/>
                <a:t>стр</a:t>
              </a:r>
              <a:r>
                <a:rPr dirty="0"/>
                <a:t>. 1, </a:t>
              </a:r>
              <a:r>
                <a:rPr dirty="0" err="1"/>
                <a:t>литера</a:t>
              </a:r>
              <a:r>
                <a:rPr dirty="0"/>
                <a:t> А</a:t>
              </a:r>
              <a:br>
                <a:rPr dirty="0"/>
              </a:br>
              <a:r>
                <a:rPr dirty="0" err="1"/>
                <a:t>Бизнес-центр</a:t>
              </a:r>
              <a:r>
                <a:rPr dirty="0"/>
                <a:t> </a:t>
              </a:r>
              <a:r>
                <a:rPr dirty="0" err="1"/>
                <a:t>GRANI</a:t>
              </a:r>
              <a:r>
                <a:rPr dirty="0"/>
                <a:t>, 3 </a:t>
              </a:r>
              <a:r>
                <a:rPr dirty="0" err="1"/>
                <a:t>этаж</a:t>
              </a:r>
              <a:br>
                <a:rPr lang="ru-RU" dirty="0"/>
              </a:br>
              <a:r>
                <a:rPr lang="ru-RU" dirty="0"/>
                <a:t>ООО «</a:t>
              </a:r>
              <a:r>
                <a:rPr lang="ru-RU" dirty="0" err="1"/>
                <a:t>Маинд</a:t>
              </a:r>
              <a:r>
                <a:rPr lang="ru-RU" dirty="0"/>
                <a:t> Крафт»</a:t>
              </a:r>
              <a:endParaRPr dirty="0"/>
            </a:p>
          </p:txBody>
        </p:sp>
        <p:sp>
          <p:nvSpPr>
            <p:cNvPr id="1960" name="Rectangle 12"/>
            <p:cNvSpPr txBox="1"/>
            <p:nvPr/>
          </p:nvSpPr>
          <p:spPr>
            <a:xfrm>
              <a:off x="1675240" y="151243"/>
              <a:ext cx="1901702" cy="3268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l">
                <a:spcBef>
                  <a:spcPts val="1000"/>
                </a:spcBef>
                <a:defRPr sz="1600" i="0">
                  <a:solidFill>
                    <a:srgbClr val="080D2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lvl1pPr>
            </a:lstStyle>
            <a:p>
              <a:r>
                <a:rPr err="1"/>
                <a:t>Санкт-Петербург</a:t>
              </a:r>
              <a:endParaRPr/>
            </a:p>
          </p:txBody>
        </p:sp>
        <p:pic>
          <p:nvPicPr>
            <p:cNvPr id="1961" name="ico_000.pdf" descr="ico_000.pdf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92435" y="363417"/>
              <a:ext cx="854443" cy="558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63" name="Date Placeholder 3"/>
          <p:cNvSpPr txBox="1"/>
          <p:nvPr/>
        </p:nvSpPr>
        <p:spPr>
          <a:xfrm>
            <a:off x="7097826" y="4174907"/>
            <a:ext cx="886119" cy="547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 algn="l">
              <a:defRPr i="0">
                <a:uFill>
                  <a:solidFill>
                    <a:srgbClr val="0563C1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lang="ru-RU" dirty="0">
              <a:uFill>
                <a:solidFill>
                  <a:srgbClr val="0000FF"/>
                </a:solidFill>
              </a:uFill>
              <a:hlinkClick r:id="rId9"/>
            </a:endParaRPr>
          </a:p>
          <a:p>
            <a:pPr algn="l">
              <a:defRPr i="0">
                <a:uFill>
                  <a:solidFill>
                    <a:srgbClr val="0563C1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uFill>
                  <a:solidFill>
                    <a:srgbClr val="0000FF"/>
                  </a:solidFill>
                </a:uFill>
                <a:hlinkClick r:id="rId9"/>
              </a:rPr>
              <a:t>just-</a:t>
            </a:r>
            <a:r>
              <a:rPr dirty="0" err="1">
                <a:uFill>
                  <a:solidFill>
                    <a:srgbClr val="0000FF"/>
                  </a:solidFill>
                </a:uFill>
                <a:hlinkClick r:id="rId9"/>
              </a:rPr>
              <a:t>ai.com</a:t>
            </a:r>
            <a:r>
              <a:rPr dirty="0">
                <a:uFill>
                  <a:solidFill>
                    <a:srgbClr val="0000FF"/>
                  </a:solidFill>
                </a:uFill>
              </a:rPr>
              <a:t> </a:t>
            </a:r>
          </a:p>
        </p:txBody>
      </p:sp>
      <p:sp>
        <p:nvSpPr>
          <p:cNvPr id="18" name="Just AI — часть i-Free Group">
            <a:extLst>
              <a:ext uri="{FF2B5EF4-FFF2-40B4-BE49-F238E27FC236}">
                <a16:creationId xmlns:a16="http://schemas.microsoft.com/office/drawing/2014/main" id="{E7CE527F-DDF5-C44D-8305-D40CB92A3701}"/>
              </a:ext>
            </a:extLst>
          </p:cNvPr>
          <p:cNvSpPr txBox="1"/>
          <p:nvPr/>
        </p:nvSpPr>
        <p:spPr>
          <a:xfrm>
            <a:off x="760152" y="2039031"/>
            <a:ext cx="7143486" cy="820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/>
          <a:lstStyle>
            <a:lvl1pPr algn="l">
              <a:lnSpc>
                <a:spcPct val="90000"/>
              </a:lnSpc>
              <a:defRPr sz="3200" i="0">
                <a:solidFill>
                  <a:srgbClr val="080D20"/>
                </a:solidFill>
              </a:defRPr>
            </a:lvl1pPr>
          </a:lstStyle>
          <a:p>
            <a:r>
              <a:rPr lang="ru-RU"/>
              <a:t>Контакты</a:t>
            </a:r>
            <a:endParaRPr/>
          </a:p>
        </p:txBody>
      </p:sp>
      <p:pic>
        <p:nvPicPr>
          <p:cNvPr id="22" name="Property 1=just-ai-hb.png" descr="Property 1=just-ai-hb.png">
            <a:extLst>
              <a:ext uri="{FF2B5EF4-FFF2-40B4-BE49-F238E27FC236}">
                <a16:creationId xmlns:a16="http://schemas.microsoft.com/office/drawing/2014/main" id="{08F2EBCA-CB3E-424E-8844-70F1B750ACD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24178" y="1188636"/>
            <a:ext cx="1615309" cy="45120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B14B8C4-EF00-4327-8B2B-C2333AE1789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523" y="5152915"/>
            <a:ext cx="1521823" cy="1521823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Прямоугольник 14"/>
          <p:cNvSpPr txBox="1"/>
          <p:nvPr/>
        </p:nvSpPr>
        <p:spPr>
          <a:xfrm>
            <a:off x="498451" y="1170436"/>
            <a:ext cx="9455446" cy="467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l">
              <a:lnSpc>
                <a:spcPct val="110000"/>
              </a:lnSpc>
              <a:defRPr sz="1800" i="0">
                <a:gradFill flip="none" rotWithShape="1">
                  <a:gsLst>
                    <a:gs pos="0">
                      <a:srgbClr val="FF07DA"/>
                    </a:gs>
                    <a:gs pos="100000">
                      <a:srgbClr val="3C78CB"/>
                    </a:gs>
                  </a:gsLst>
                  <a:lin ang="12869081" scaled="0"/>
                </a:gradFill>
              </a:defRPr>
            </a:lvl1pPr>
          </a:lstStyle>
          <a:p>
            <a:r>
              <a:rPr lang="ru-RU" sz="2400" dirty="0"/>
              <a:t>Создаваемый в рамках проекта продукт</a:t>
            </a:r>
            <a:endParaRPr sz="2400" dirty="0"/>
          </a:p>
        </p:txBody>
      </p:sp>
      <p:pic>
        <p:nvPicPr>
          <p:cNvPr id="642" name="Property 1=caila-hb.pdf" descr="Property 1=caila-hb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5470" y="397030"/>
            <a:ext cx="848619" cy="247520"/>
          </a:xfrm>
          <a:prstGeom prst="rect">
            <a:avLst/>
          </a:prstGeom>
          <a:ln w="12700">
            <a:miter lim="400000"/>
          </a:ln>
        </p:spPr>
      </p:pic>
      <p:sp>
        <p:nvSpPr>
          <p:cNvPr id="643" name="Текст"/>
          <p:cNvSpPr txBox="1"/>
          <p:nvPr/>
        </p:nvSpPr>
        <p:spPr>
          <a:xfrm>
            <a:off x="0" y="0"/>
            <a:ext cx="154939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457200">
              <a:lnSpc>
                <a:spcPct val="100000"/>
              </a:lnSpc>
              <a:defRPr sz="1600" i="0">
                <a:solidFill>
                  <a:srgbClr val="080D20"/>
                </a:solid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 </a:t>
            </a:r>
          </a:p>
        </p:txBody>
      </p:sp>
      <p:pic>
        <p:nvPicPr>
          <p:cNvPr id="645" name="Star 1.png" descr="Star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545" y="4841486"/>
            <a:ext cx="121859" cy="137656"/>
          </a:xfrm>
          <a:prstGeom prst="rect">
            <a:avLst/>
          </a:prstGeom>
          <a:ln w="12700">
            <a:miter lim="400000"/>
          </a:ln>
        </p:spPr>
      </p:pic>
      <p:sp>
        <p:nvSpPr>
          <p:cNvPr id="648" name="Прямоугольник 24"/>
          <p:cNvSpPr txBox="1"/>
          <p:nvPr/>
        </p:nvSpPr>
        <p:spPr>
          <a:xfrm>
            <a:off x="876723" y="3001736"/>
            <a:ext cx="10165745" cy="109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Позволяет компаниям запускать проекты с использованием машинного обучения (</a:t>
            </a:r>
            <a:r>
              <a:rPr lang="ru-RU" sz="1600" i="0" dirty="0" err="1"/>
              <a:t>ML</a:t>
            </a:r>
            <a:r>
              <a:rPr lang="ru-RU" sz="1600" i="0" dirty="0"/>
              <a:t>-проекты) при отсутствии необходимых специалистов и оборудования</a:t>
            </a:r>
            <a:br>
              <a:rPr lang="ru-RU" sz="1600" i="0" dirty="0"/>
            </a:br>
            <a:r>
              <a:rPr lang="ru-RU" sz="2000" dirty="0"/>
              <a:t> </a:t>
            </a:r>
            <a:endParaRPr sz="2000" dirty="0"/>
          </a:p>
        </p:txBody>
      </p:sp>
      <p:sp>
        <p:nvSpPr>
          <p:cNvPr id="649" name="Прямоугольник 14"/>
          <p:cNvSpPr txBox="1"/>
          <p:nvPr/>
        </p:nvSpPr>
        <p:spPr>
          <a:xfrm>
            <a:off x="876723" y="2228136"/>
            <a:ext cx="10261539" cy="699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Является платформой, позволяющей компаниям легко и удобно внедрять технологии обработки естественного языка </a:t>
            </a:r>
            <a:r>
              <a:rPr lang="en-US" sz="1600" i="0" dirty="0"/>
              <a:t>(Natural Language Processing, NLP) </a:t>
            </a:r>
            <a:r>
              <a:rPr lang="ru-RU" sz="1600" i="0" dirty="0"/>
              <a:t>в свои решения и продукты.</a:t>
            </a:r>
            <a:endParaRPr lang="ru-RU" sz="2000" dirty="0"/>
          </a:p>
        </p:txBody>
      </p:sp>
      <p:pic>
        <p:nvPicPr>
          <p:cNvPr id="656" name="Star 1.png" descr="Star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203" y="2396392"/>
            <a:ext cx="121860" cy="137656"/>
          </a:xfrm>
          <a:prstGeom prst="rect">
            <a:avLst/>
          </a:prstGeom>
          <a:ln w="12700">
            <a:miter lim="400000"/>
          </a:ln>
        </p:spPr>
      </p:pic>
      <p:pic>
        <p:nvPicPr>
          <p:cNvPr id="657" name="Star 1.png" descr="Star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203" y="3156294"/>
            <a:ext cx="121860" cy="137656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Прямоугольник 14">
            <a:extLst>
              <a:ext uri="{FF2B5EF4-FFF2-40B4-BE49-F238E27FC236}">
                <a16:creationId xmlns:a16="http://schemas.microsoft.com/office/drawing/2014/main" id="{BDB83F02-3071-49B2-9E64-4C7ABD1AC280}"/>
              </a:ext>
            </a:extLst>
          </p:cNvPr>
          <p:cNvSpPr txBox="1"/>
          <p:nvPr/>
        </p:nvSpPr>
        <p:spPr>
          <a:xfrm>
            <a:off x="885808" y="3821525"/>
            <a:ext cx="10252454" cy="109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Решает организационные и технические проблемы при взаимодействии </a:t>
            </a:r>
            <a:r>
              <a:rPr lang="ru-RU" sz="1600" i="0" dirty="0" err="1"/>
              <a:t>разнопрофильных</a:t>
            </a:r>
            <a:r>
              <a:rPr lang="ru-RU" sz="1600" i="0" dirty="0"/>
              <a:t> специалистов в разработке, тестировании, развертывании и поддержке </a:t>
            </a:r>
            <a:r>
              <a:rPr lang="ru-RU" sz="1600" i="0" dirty="0" err="1"/>
              <a:t>ML</a:t>
            </a:r>
            <a:r>
              <a:rPr lang="ru-RU" sz="1600" i="0" dirty="0"/>
              <a:t>-решений</a:t>
            </a:r>
            <a:br>
              <a:rPr lang="ru-RU" sz="1600" i="0" dirty="0"/>
            </a:br>
            <a:endParaRPr lang="ru-RU" sz="2000" dirty="0"/>
          </a:p>
        </p:txBody>
      </p:sp>
      <p:pic>
        <p:nvPicPr>
          <p:cNvPr id="25" name="Star 1.png" descr="Star 1.png">
            <a:extLst>
              <a:ext uri="{FF2B5EF4-FFF2-40B4-BE49-F238E27FC236}">
                <a16:creationId xmlns:a16="http://schemas.microsoft.com/office/drawing/2014/main" id="{C79732BE-65DC-447F-BF47-DAC5C4C1AB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203" y="3998517"/>
            <a:ext cx="121860" cy="137656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Прямоугольник 14">
            <a:extLst>
              <a:ext uri="{FF2B5EF4-FFF2-40B4-BE49-F238E27FC236}">
                <a16:creationId xmlns:a16="http://schemas.microsoft.com/office/drawing/2014/main" id="{936A3840-7B8D-4035-A4C9-8788B5427C96}"/>
              </a:ext>
            </a:extLst>
          </p:cNvPr>
          <p:cNvSpPr txBox="1"/>
          <p:nvPr/>
        </p:nvSpPr>
        <p:spPr>
          <a:xfrm>
            <a:off x="885808" y="4735258"/>
            <a:ext cx="10156661" cy="699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Предоставляет разработчикам современные инструменты для создания и использования </a:t>
            </a:r>
            <a:r>
              <a:rPr lang="ru-RU" sz="1600" i="0" dirty="0" err="1"/>
              <a:t>ML</a:t>
            </a:r>
            <a:r>
              <a:rPr lang="ru-RU" sz="1600" i="0" dirty="0"/>
              <a:t>-сервисов в рамках единой среды разработки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196303362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Прямоугольник 14"/>
          <p:cNvSpPr txBox="1"/>
          <p:nvPr/>
        </p:nvSpPr>
        <p:spPr>
          <a:xfrm>
            <a:off x="498451" y="1170436"/>
            <a:ext cx="9455446" cy="467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l">
              <a:lnSpc>
                <a:spcPct val="110000"/>
              </a:lnSpc>
              <a:defRPr sz="1800" i="0">
                <a:gradFill flip="none" rotWithShape="1">
                  <a:gsLst>
                    <a:gs pos="0">
                      <a:srgbClr val="FF07DA"/>
                    </a:gs>
                    <a:gs pos="100000">
                      <a:srgbClr val="3C78CB"/>
                    </a:gs>
                  </a:gsLst>
                  <a:lin ang="12869081" scaled="0"/>
                </a:gradFill>
              </a:defRPr>
            </a:lvl1pPr>
          </a:lstStyle>
          <a:p>
            <a:r>
              <a:rPr lang="ru-RU" sz="2400" dirty="0"/>
              <a:t>Что такое «сервис» в </a:t>
            </a:r>
            <a:r>
              <a:rPr lang="en-US" sz="2400" dirty="0" err="1"/>
              <a:t>CAILA</a:t>
            </a:r>
            <a:r>
              <a:rPr lang="en-US" sz="2400" dirty="0"/>
              <a:t> 2.0</a:t>
            </a:r>
            <a:endParaRPr sz="2400" dirty="0"/>
          </a:p>
        </p:txBody>
      </p:sp>
      <p:pic>
        <p:nvPicPr>
          <p:cNvPr id="642" name="Property 1=caila-hb.pdf" descr="Property 1=caila-hb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5470" y="397030"/>
            <a:ext cx="848619" cy="247520"/>
          </a:xfrm>
          <a:prstGeom prst="rect">
            <a:avLst/>
          </a:prstGeom>
          <a:ln w="12700">
            <a:miter lim="400000"/>
          </a:ln>
        </p:spPr>
      </p:pic>
      <p:sp>
        <p:nvSpPr>
          <p:cNvPr id="643" name="Текст"/>
          <p:cNvSpPr txBox="1"/>
          <p:nvPr/>
        </p:nvSpPr>
        <p:spPr>
          <a:xfrm>
            <a:off x="0" y="0"/>
            <a:ext cx="154939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457200">
              <a:lnSpc>
                <a:spcPct val="100000"/>
              </a:lnSpc>
              <a:defRPr sz="1600" i="0">
                <a:solidFill>
                  <a:srgbClr val="080D20"/>
                </a:solid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 </a:t>
            </a:r>
          </a:p>
        </p:txBody>
      </p:sp>
      <p:pic>
        <p:nvPicPr>
          <p:cNvPr id="645" name="Star 1.png" descr="Star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204" y="4340048"/>
            <a:ext cx="121859" cy="137656"/>
          </a:xfrm>
          <a:prstGeom prst="rect">
            <a:avLst/>
          </a:prstGeom>
          <a:ln w="12700">
            <a:miter lim="400000"/>
          </a:ln>
        </p:spPr>
      </p:pic>
      <p:sp>
        <p:nvSpPr>
          <p:cNvPr id="648" name="Прямоугольник 24"/>
          <p:cNvSpPr txBox="1"/>
          <p:nvPr/>
        </p:nvSpPr>
        <p:spPr>
          <a:xfrm>
            <a:off x="876723" y="2797513"/>
            <a:ext cx="10165745" cy="3790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Сервис реализует некую полезную функцию, например, классификацию текстов, исправление опечаток. </a:t>
            </a:r>
            <a:endParaRPr sz="2000" dirty="0"/>
          </a:p>
        </p:txBody>
      </p:sp>
      <p:sp>
        <p:nvSpPr>
          <p:cNvPr id="649" name="Прямоугольник 14"/>
          <p:cNvSpPr txBox="1"/>
          <p:nvPr/>
        </p:nvSpPr>
        <p:spPr>
          <a:xfrm>
            <a:off x="876723" y="1867917"/>
            <a:ext cx="10261539" cy="699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Сервис — это собранная, настроенная и запущенная программа, доступная для использования как самим разработчиком, так и другими пользователями продукта.</a:t>
            </a:r>
          </a:p>
        </p:txBody>
      </p:sp>
      <p:pic>
        <p:nvPicPr>
          <p:cNvPr id="656" name="Star 1.png" descr="Star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203" y="2036173"/>
            <a:ext cx="121860" cy="137656"/>
          </a:xfrm>
          <a:prstGeom prst="rect">
            <a:avLst/>
          </a:prstGeom>
          <a:ln w="12700">
            <a:miter lim="400000"/>
          </a:ln>
        </p:spPr>
      </p:pic>
      <p:pic>
        <p:nvPicPr>
          <p:cNvPr id="657" name="Star 1.png" descr="Star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203" y="2919929"/>
            <a:ext cx="121860" cy="137656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Прямоугольник 14">
            <a:extLst>
              <a:ext uri="{FF2B5EF4-FFF2-40B4-BE49-F238E27FC236}">
                <a16:creationId xmlns:a16="http://schemas.microsoft.com/office/drawing/2014/main" id="{BDB83F02-3071-49B2-9E64-4C7ABD1AC280}"/>
              </a:ext>
            </a:extLst>
          </p:cNvPr>
          <p:cNvSpPr txBox="1"/>
          <p:nvPr/>
        </p:nvSpPr>
        <p:spPr>
          <a:xfrm>
            <a:off x="876723" y="3348382"/>
            <a:ext cx="10252454" cy="699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В каталоге </a:t>
            </a:r>
            <a:r>
              <a:rPr lang="ru-RU" sz="1600" i="0" dirty="0" err="1"/>
              <a:t>CAILA</a:t>
            </a:r>
            <a:r>
              <a:rPr lang="ru-RU" sz="1600" i="0" dirty="0"/>
              <a:t> может быть несколько сервисов, выполняющих одну операцию различными способами и с различными эксплуатационными характеристиками.</a:t>
            </a:r>
            <a:endParaRPr lang="ru-RU" sz="2000" dirty="0"/>
          </a:p>
        </p:txBody>
      </p:sp>
      <p:pic>
        <p:nvPicPr>
          <p:cNvPr id="25" name="Star 1.png" descr="Star 1.png">
            <a:extLst>
              <a:ext uri="{FF2B5EF4-FFF2-40B4-BE49-F238E27FC236}">
                <a16:creationId xmlns:a16="http://schemas.microsoft.com/office/drawing/2014/main" id="{C79732BE-65DC-447F-BF47-DAC5C4C1AB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319" y="3490453"/>
            <a:ext cx="121860" cy="137656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Прямоугольник 14">
            <a:extLst>
              <a:ext uri="{FF2B5EF4-FFF2-40B4-BE49-F238E27FC236}">
                <a16:creationId xmlns:a16="http://schemas.microsoft.com/office/drawing/2014/main" id="{936A3840-7B8D-4035-A4C9-8788B5427C96}"/>
              </a:ext>
            </a:extLst>
          </p:cNvPr>
          <p:cNvSpPr txBox="1"/>
          <p:nvPr/>
        </p:nvSpPr>
        <p:spPr>
          <a:xfrm>
            <a:off x="876723" y="4219339"/>
            <a:ext cx="10156661" cy="3790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Сервисы доступны через графический интерфейс </a:t>
            </a:r>
            <a:r>
              <a:rPr lang="ru-RU" sz="1600" i="0" dirty="0" err="1"/>
              <a:t>CAILA</a:t>
            </a:r>
            <a:r>
              <a:rPr lang="en-US" sz="1600" i="0" dirty="0"/>
              <a:t> (</a:t>
            </a:r>
            <a:r>
              <a:rPr lang="ru-RU" sz="1600" i="0" dirty="0"/>
              <a:t>каталог сервисов), </a:t>
            </a:r>
            <a:r>
              <a:rPr lang="en-US" sz="1600" i="0" dirty="0"/>
              <a:t>HTTP </a:t>
            </a:r>
            <a:r>
              <a:rPr lang="ru-RU" sz="1600" i="0" dirty="0" err="1"/>
              <a:t>API</a:t>
            </a:r>
            <a:r>
              <a:rPr lang="en-US" sz="1600" i="0" dirty="0"/>
              <a:t>, SDK</a:t>
            </a:r>
            <a:r>
              <a:rPr lang="ru-RU" sz="1600" i="0" dirty="0"/>
              <a:t>.</a:t>
            </a:r>
            <a:endParaRPr sz="2000" dirty="0"/>
          </a:p>
        </p:txBody>
      </p:sp>
      <p:sp>
        <p:nvSpPr>
          <p:cNvPr id="14" name="Прямоугольник 14">
            <a:extLst>
              <a:ext uri="{FF2B5EF4-FFF2-40B4-BE49-F238E27FC236}">
                <a16:creationId xmlns:a16="http://schemas.microsoft.com/office/drawing/2014/main" id="{04C23DA8-6138-4290-BC78-3D3D498561B3}"/>
              </a:ext>
            </a:extLst>
          </p:cNvPr>
          <p:cNvSpPr txBox="1"/>
          <p:nvPr/>
        </p:nvSpPr>
        <p:spPr>
          <a:xfrm>
            <a:off x="885807" y="4781568"/>
            <a:ext cx="10156661" cy="3790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Сервисы бывают обучаемые и </a:t>
            </a:r>
            <a:r>
              <a:rPr lang="ru-RU" sz="1600" i="0" dirty="0" err="1"/>
              <a:t>предобученные</a:t>
            </a:r>
            <a:r>
              <a:rPr lang="ru-RU" sz="1600" i="0" dirty="0"/>
              <a:t>, простые и композитные.</a:t>
            </a:r>
            <a:endParaRPr sz="2000" dirty="0"/>
          </a:p>
        </p:txBody>
      </p:sp>
      <p:pic>
        <p:nvPicPr>
          <p:cNvPr id="15" name="Star 1.png" descr="Star 1.png">
            <a:extLst>
              <a:ext uri="{FF2B5EF4-FFF2-40B4-BE49-F238E27FC236}">
                <a16:creationId xmlns:a16="http://schemas.microsoft.com/office/drawing/2014/main" id="{501C3A9E-5722-432C-B4B0-3940B29899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203" y="4910555"/>
            <a:ext cx="121859" cy="137656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Прямоугольник 14">
            <a:extLst>
              <a:ext uri="{FF2B5EF4-FFF2-40B4-BE49-F238E27FC236}">
                <a16:creationId xmlns:a16="http://schemas.microsoft.com/office/drawing/2014/main" id="{E7768AEB-5197-412C-980E-16AB52251B6C}"/>
              </a:ext>
            </a:extLst>
          </p:cNvPr>
          <p:cNvSpPr txBox="1"/>
          <p:nvPr/>
        </p:nvSpPr>
        <p:spPr>
          <a:xfrm>
            <a:off x="885807" y="5359268"/>
            <a:ext cx="10156661" cy="3790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В основе сервиса чаще всего лежит модель машинного обучения (</a:t>
            </a:r>
            <a:r>
              <a:rPr lang="en-US" sz="1600" i="0" dirty="0"/>
              <a:t>ML </a:t>
            </a:r>
            <a:r>
              <a:rPr lang="ru-RU" sz="1600" i="0" dirty="0"/>
              <a:t>модель).</a:t>
            </a:r>
            <a:endParaRPr sz="2000" dirty="0"/>
          </a:p>
        </p:txBody>
      </p:sp>
      <p:pic>
        <p:nvPicPr>
          <p:cNvPr id="18" name="Star 1.png" descr="Star 1.png">
            <a:extLst>
              <a:ext uri="{FF2B5EF4-FFF2-40B4-BE49-F238E27FC236}">
                <a16:creationId xmlns:a16="http://schemas.microsoft.com/office/drawing/2014/main" id="{5CC26868-34ED-48E3-9829-18D21EBC89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203" y="5506259"/>
            <a:ext cx="121859" cy="13765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0213273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Прямоугольник 14"/>
          <p:cNvSpPr txBox="1"/>
          <p:nvPr/>
        </p:nvSpPr>
        <p:spPr>
          <a:xfrm>
            <a:off x="498451" y="1170436"/>
            <a:ext cx="9455446" cy="467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l">
              <a:lnSpc>
                <a:spcPct val="110000"/>
              </a:lnSpc>
              <a:defRPr sz="1800" i="0">
                <a:gradFill flip="none" rotWithShape="1">
                  <a:gsLst>
                    <a:gs pos="0">
                      <a:srgbClr val="FF07DA"/>
                    </a:gs>
                    <a:gs pos="100000">
                      <a:srgbClr val="3C78CB"/>
                    </a:gs>
                  </a:gsLst>
                  <a:lin ang="12869081" scaled="0"/>
                </a:gradFill>
              </a:defRPr>
            </a:lvl1pPr>
          </a:lstStyle>
          <a:p>
            <a:r>
              <a:rPr lang="ru-RU" sz="2400" dirty="0"/>
              <a:t>Готовые к использованию сервисы в </a:t>
            </a:r>
            <a:r>
              <a:rPr lang="en-US" sz="2400" dirty="0" err="1"/>
              <a:t>CAILA</a:t>
            </a:r>
            <a:r>
              <a:rPr lang="en-US" sz="2400" dirty="0"/>
              <a:t> 2.0</a:t>
            </a:r>
            <a:endParaRPr sz="2400" dirty="0"/>
          </a:p>
        </p:txBody>
      </p:sp>
      <p:pic>
        <p:nvPicPr>
          <p:cNvPr id="642" name="Property 1=caila-hb.pdf" descr="Property 1=caila-hb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5470" y="397030"/>
            <a:ext cx="848619" cy="247520"/>
          </a:xfrm>
          <a:prstGeom prst="rect">
            <a:avLst/>
          </a:prstGeom>
          <a:ln w="12700">
            <a:miter lim="400000"/>
          </a:ln>
        </p:spPr>
      </p:pic>
      <p:sp>
        <p:nvSpPr>
          <p:cNvPr id="643" name="Текст"/>
          <p:cNvSpPr txBox="1"/>
          <p:nvPr/>
        </p:nvSpPr>
        <p:spPr>
          <a:xfrm>
            <a:off x="0" y="0"/>
            <a:ext cx="154939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457200">
              <a:lnSpc>
                <a:spcPct val="100000"/>
              </a:lnSpc>
              <a:defRPr sz="1600" i="0">
                <a:solidFill>
                  <a:srgbClr val="080D20"/>
                </a:solid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 </a:t>
            </a:r>
          </a:p>
        </p:txBody>
      </p:sp>
      <p:sp>
        <p:nvSpPr>
          <p:cNvPr id="19" name="Прямоугольник 14">
            <a:extLst>
              <a:ext uri="{FF2B5EF4-FFF2-40B4-BE49-F238E27FC236}">
                <a16:creationId xmlns:a16="http://schemas.microsoft.com/office/drawing/2014/main" id="{EB7E72E9-4D7A-4260-AA15-9F7982A46E22}"/>
              </a:ext>
            </a:extLst>
          </p:cNvPr>
          <p:cNvSpPr txBox="1"/>
          <p:nvPr/>
        </p:nvSpPr>
        <p:spPr>
          <a:xfrm>
            <a:off x="611663" y="2015972"/>
            <a:ext cx="5841389" cy="3900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342900" indent="-342900" algn="l">
              <a:buFont typeface="+mj-lt"/>
              <a:buAutoNum type="arabicPeriod"/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Генеративный диалог: </a:t>
            </a:r>
            <a:r>
              <a:rPr lang="en-US" sz="1600" i="0" dirty="0"/>
              <a:t>Chit-Chat</a:t>
            </a:r>
            <a:endParaRPr lang="ru-RU" sz="1600" i="0" dirty="0"/>
          </a:p>
          <a:p>
            <a:pPr marL="342900" indent="-342900" algn="l">
              <a:buFont typeface="+mj-lt"/>
              <a:buAutoNum type="arabicPeriod"/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Поиск ответа на вопрос из загруженных текстов </a:t>
            </a:r>
            <a:r>
              <a:rPr lang="en-US" sz="1600" i="0" dirty="0"/>
              <a:t> (</a:t>
            </a:r>
            <a:r>
              <a:rPr lang="en-US" sz="1600" i="0" dirty="0" err="1"/>
              <a:t>CDQA</a:t>
            </a:r>
            <a:r>
              <a:rPr lang="en-US" sz="1600" i="0" dirty="0"/>
              <a:t>)</a:t>
            </a:r>
            <a:endParaRPr lang="ru-RU" sz="1600" i="0" dirty="0"/>
          </a:p>
          <a:p>
            <a:pPr marL="342900" indent="-342900" algn="l">
              <a:buFont typeface="+mj-lt"/>
              <a:buAutoNum type="arabicPeriod"/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Предоставление ответов на вопросы из загруженного списка (</a:t>
            </a:r>
            <a:r>
              <a:rPr lang="ru-RU" sz="1600" i="0" dirty="0" err="1"/>
              <a:t>FAQ</a:t>
            </a:r>
            <a:r>
              <a:rPr lang="ru-RU" sz="1600" i="0" dirty="0"/>
              <a:t>)</a:t>
            </a:r>
          </a:p>
          <a:p>
            <a:pPr marL="342900" indent="-342900" algn="l">
              <a:buFont typeface="+mj-lt"/>
              <a:buAutoNum type="arabicPeriod"/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Распознавание намерений пользователей, классификация </a:t>
            </a:r>
          </a:p>
          <a:p>
            <a:pPr marL="342900" indent="-342900" algn="l">
              <a:buFont typeface="+mj-lt"/>
              <a:buAutoNum type="arabicPeriod"/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Кросс-валидация качества классификации</a:t>
            </a:r>
          </a:p>
          <a:p>
            <a:pPr marL="342900" indent="-342900" algn="l">
              <a:buFont typeface="+mj-lt"/>
              <a:buAutoNum type="arabicPeriod"/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Распознавание именованных сущностей </a:t>
            </a:r>
          </a:p>
          <a:p>
            <a:pPr marL="342900" indent="-342900" algn="l">
              <a:buFont typeface="+mj-lt"/>
              <a:buAutoNum type="arabicPeriod"/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Извлечение ключевых слов </a:t>
            </a:r>
          </a:p>
          <a:p>
            <a:pPr marL="342900" indent="-342900" algn="l">
              <a:buFont typeface="+mj-lt"/>
              <a:buAutoNum type="arabicPeriod"/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Извлечение нецензурной лексики</a:t>
            </a:r>
          </a:p>
          <a:p>
            <a:pPr marL="342900" indent="-342900" algn="l">
              <a:buFont typeface="+mj-lt"/>
              <a:buAutoNum type="arabicPeriod"/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Кластеризация </a:t>
            </a:r>
          </a:p>
          <a:p>
            <a:pPr marL="342900" indent="-342900" algn="l">
              <a:buFont typeface="+mj-lt"/>
              <a:buAutoNum type="arabicPeriod"/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Перефразирование текста</a:t>
            </a:r>
          </a:p>
        </p:txBody>
      </p:sp>
      <p:sp>
        <p:nvSpPr>
          <p:cNvPr id="20" name="Прямоугольник 14">
            <a:extLst>
              <a:ext uri="{FF2B5EF4-FFF2-40B4-BE49-F238E27FC236}">
                <a16:creationId xmlns:a16="http://schemas.microsoft.com/office/drawing/2014/main" id="{97DDAC6E-A716-4AFC-9D3B-16BEA7C2BA86}"/>
              </a:ext>
            </a:extLst>
          </p:cNvPr>
          <p:cNvSpPr txBox="1"/>
          <p:nvPr/>
        </p:nvSpPr>
        <p:spPr>
          <a:xfrm>
            <a:off x="6714310" y="1946303"/>
            <a:ext cx="5120640" cy="35799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342900" indent="-342900" algn="l">
              <a:buFont typeface="+mj-lt"/>
              <a:buAutoNum type="arabicPeriod" startAt="11"/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Проверка наличия слова в словаре </a:t>
            </a:r>
          </a:p>
          <a:p>
            <a:pPr marL="342900" indent="-342900" algn="l">
              <a:buFont typeface="+mj-lt"/>
              <a:buAutoNum type="arabicPeriod" startAt="11"/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Согласование числовых и текстовых значений </a:t>
            </a:r>
          </a:p>
          <a:p>
            <a:pPr marL="342900" indent="-342900" algn="l">
              <a:buFont typeface="+mj-lt"/>
              <a:buAutoNum type="arabicPeriod" startAt="11"/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Исправление орфографии </a:t>
            </a:r>
          </a:p>
          <a:p>
            <a:pPr marL="342900" indent="-342900" algn="l">
              <a:buFont typeface="+mj-lt"/>
              <a:buAutoNum type="arabicPeriod" startAt="11"/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Исправление пунктуации </a:t>
            </a:r>
          </a:p>
          <a:p>
            <a:pPr marL="342900" indent="-342900" algn="l">
              <a:buFont typeface="+mj-lt"/>
              <a:buAutoNum type="arabicPeriod" startAt="11"/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Постановка слова в требуемую форму </a:t>
            </a:r>
          </a:p>
          <a:p>
            <a:pPr marL="342900" indent="-342900" algn="l">
              <a:buFont typeface="+mj-lt"/>
              <a:buAutoNum type="arabicPeriod" startAt="11"/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Лингвистическая разметка текста </a:t>
            </a:r>
            <a:endParaRPr lang="en-US" sz="1600" i="0" dirty="0"/>
          </a:p>
          <a:p>
            <a:pPr marL="342900" indent="-342900" algn="l">
              <a:buFont typeface="+mj-lt"/>
              <a:buAutoNum type="arabicPeriod" startAt="11"/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Определение языка</a:t>
            </a:r>
          </a:p>
          <a:p>
            <a:pPr marL="342900" indent="-342900" algn="l">
              <a:buFont typeface="+mj-lt"/>
              <a:buAutoNum type="arabicPeriod" startAt="11"/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Векторизация</a:t>
            </a:r>
            <a:endParaRPr lang="en-US" sz="1600" i="0" dirty="0"/>
          </a:p>
          <a:p>
            <a:pPr marL="342900" indent="-342900" algn="l">
              <a:buFont typeface="+mj-lt"/>
              <a:buAutoNum type="arabicPeriod" startAt="11"/>
              <a:defRPr sz="1400" i="0">
                <a:solidFill>
                  <a:srgbClr val="080D20"/>
                </a:solidFill>
              </a:defRPr>
            </a:pPr>
            <a:r>
              <a:rPr lang="en-US" sz="1600" i="0" dirty="0"/>
              <a:t>C</a:t>
            </a:r>
            <a:r>
              <a:rPr lang="ru-RU" sz="1600" i="0" dirty="0" err="1"/>
              <a:t>оздание</a:t>
            </a:r>
            <a:r>
              <a:rPr lang="ru-RU" sz="1600" i="0" dirty="0"/>
              <a:t> </a:t>
            </a:r>
            <a:r>
              <a:rPr lang="ru-RU" sz="1600" i="0" dirty="0" err="1"/>
              <a:t>датасетов</a:t>
            </a:r>
            <a:r>
              <a:rPr lang="ru-RU" sz="1600" i="0" dirty="0"/>
              <a:t> (интеграция с </a:t>
            </a:r>
            <a:r>
              <a:rPr lang="ru-RU" sz="1600" i="0" dirty="0" err="1"/>
              <a:t>Toloka</a:t>
            </a:r>
            <a:r>
              <a:rPr lang="ru-RU" sz="1600" i="0" dirty="0"/>
              <a:t>) </a:t>
            </a:r>
          </a:p>
          <a:p>
            <a:pPr marL="342900" indent="-342900" algn="l">
              <a:buFont typeface="+mj-lt"/>
              <a:buAutoNum type="arabicPeriod" startAt="11"/>
              <a:defRPr sz="1400" i="0">
                <a:solidFill>
                  <a:srgbClr val="080D20"/>
                </a:solidFill>
              </a:defRPr>
            </a:pPr>
            <a:r>
              <a:rPr lang="ru-RU" sz="1600" i="0" dirty="0" err="1">
                <a:solidFill>
                  <a:schemeClr val="tx2">
                    <a:lumMod val="50000"/>
                  </a:schemeClr>
                </a:solidFill>
              </a:rPr>
              <a:t>Саммаризация</a:t>
            </a:r>
            <a:r>
              <a:rPr lang="ru-RU" sz="1600" i="0" dirty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ru-RU" sz="1600" i="0" dirty="0" err="1">
                <a:solidFill>
                  <a:schemeClr val="tx2">
                    <a:lumMod val="50000"/>
                  </a:schemeClr>
                </a:solidFill>
              </a:rPr>
              <a:t>автореферирование</a:t>
            </a:r>
            <a:r>
              <a:rPr lang="ru-RU" sz="1600" i="0" dirty="0">
                <a:solidFill>
                  <a:schemeClr val="tx2">
                    <a:lumMod val="50000"/>
                  </a:schemeClr>
                </a:solidFill>
              </a:rPr>
              <a:t> текстов)</a:t>
            </a:r>
          </a:p>
          <a:p>
            <a:pPr marL="342900" indent="-342900" algn="l">
              <a:buFont typeface="+mj-lt"/>
              <a:buAutoNum type="arabicPeriod" startAt="11"/>
              <a:defRPr sz="1400" i="0">
                <a:solidFill>
                  <a:srgbClr val="080D20"/>
                </a:solidFill>
              </a:defRPr>
            </a:pPr>
            <a:r>
              <a:rPr lang="ru-RU" sz="1600" i="0" dirty="0">
                <a:solidFill>
                  <a:schemeClr val="tx2">
                    <a:lumMod val="50000"/>
                  </a:schemeClr>
                </a:solidFill>
              </a:rPr>
              <a:t>Распознавание речи</a:t>
            </a:r>
          </a:p>
        </p:txBody>
      </p:sp>
    </p:spTree>
    <p:extLst>
      <p:ext uri="{BB962C8B-B14F-4D97-AF65-F5344CB8AC3E}">
        <p14:creationId xmlns:p14="http://schemas.microsoft.com/office/powerpoint/2010/main" val="26834626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Прямоугольник 14"/>
          <p:cNvSpPr txBox="1"/>
          <p:nvPr/>
        </p:nvSpPr>
        <p:spPr>
          <a:xfrm>
            <a:off x="498451" y="1170436"/>
            <a:ext cx="9455446" cy="467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l">
              <a:lnSpc>
                <a:spcPct val="110000"/>
              </a:lnSpc>
              <a:defRPr sz="1800" i="0">
                <a:gradFill flip="none" rotWithShape="1">
                  <a:gsLst>
                    <a:gs pos="0">
                      <a:srgbClr val="FF07DA"/>
                    </a:gs>
                    <a:gs pos="100000">
                      <a:srgbClr val="3C78CB"/>
                    </a:gs>
                  </a:gsLst>
                  <a:lin ang="12869081" scaled="0"/>
                </a:gradFill>
              </a:defRPr>
            </a:lvl1pPr>
          </a:lstStyle>
          <a:p>
            <a:r>
              <a:rPr lang="ru-RU" sz="2400" dirty="0"/>
              <a:t>Для кого эти сервисы?</a:t>
            </a:r>
            <a:endParaRPr sz="2400" dirty="0"/>
          </a:p>
        </p:txBody>
      </p:sp>
      <p:pic>
        <p:nvPicPr>
          <p:cNvPr id="642" name="Property 1=caila-hb.pdf" descr="Property 1=caila-hb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5470" y="397030"/>
            <a:ext cx="848619" cy="247520"/>
          </a:xfrm>
          <a:prstGeom prst="rect">
            <a:avLst/>
          </a:prstGeom>
          <a:ln w="12700">
            <a:miter lim="400000"/>
          </a:ln>
        </p:spPr>
      </p:pic>
      <p:sp>
        <p:nvSpPr>
          <p:cNvPr id="643" name="Текст"/>
          <p:cNvSpPr txBox="1"/>
          <p:nvPr/>
        </p:nvSpPr>
        <p:spPr>
          <a:xfrm>
            <a:off x="0" y="0"/>
            <a:ext cx="154939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457200">
              <a:lnSpc>
                <a:spcPct val="100000"/>
              </a:lnSpc>
              <a:defRPr sz="1600" i="0">
                <a:solidFill>
                  <a:srgbClr val="080D20"/>
                </a:solid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 </a:t>
            </a:r>
          </a:p>
        </p:txBody>
      </p:sp>
      <p:sp>
        <p:nvSpPr>
          <p:cNvPr id="9" name="Прямоугольник 14">
            <a:extLst>
              <a:ext uri="{FF2B5EF4-FFF2-40B4-BE49-F238E27FC236}">
                <a16:creationId xmlns:a16="http://schemas.microsoft.com/office/drawing/2014/main" id="{07FCAA26-3011-4859-8A8E-3E6698F8BDFB}"/>
              </a:ext>
            </a:extLst>
          </p:cNvPr>
          <p:cNvSpPr txBox="1"/>
          <p:nvPr/>
        </p:nvSpPr>
        <p:spPr>
          <a:xfrm>
            <a:off x="885802" y="3096889"/>
            <a:ext cx="8110415" cy="735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Команды, ответственные за внедрение и развитие диалоговых систем (чат-ботов, голосовых помощников и т.п.), внутри крупных и средних не-</a:t>
            </a:r>
            <a:r>
              <a:rPr lang="ru-RU" sz="1600" i="0" dirty="0" err="1"/>
              <a:t>ИТ</a:t>
            </a:r>
            <a:r>
              <a:rPr lang="ru-RU" sz="1600" i="0" dirty="0"/>
              <a:t>-компаний</a:t>
            </a:r>
            <a:r>
              <a:rPr lang="ru-RU" sz="1800" i="0" dirty="0"/>
              <a:t>.</a:t>
            </a:r>
            <a:endParaRPr sz="2400" dirty="0"/>
          </a:p>
        </p:txBody>
      </p:sp>
      <p:sp>
        <p:nvSpPr>
          <p:cNvPr id="10" name="Прямоугольник 14">
            <a:extLst>
              <a:ext uri="{FF2B5EF4-FFF2-40B4-BE49-F238E27FC236}">
                <a16:creationId xmlns:a16="http://schemas.microsoft.com/office/drawing/2014/main" id="{0CE86E4C-75D4-47FD-A6C0-16E1F4D5403C}"/>
              </a:ext>
            </a:extLst>
          </p:cNvPr>
          <p:cNvSpPr txBox="1"/>
          <p:nvPr/>
        </p:nvSpPr>
        <p:spPr>
          <a:xfrm>
            <a:off x="885803" y="2342283"/>
            <a:ext cx="8110415" cy="699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600" i="0" dirty="0" err="1"/>
              <a:t>ИТ</a:t>
            </a:r>
            <a:r>
              <a:rPr lang="ru-RU" sz="1600" i="0" dirty="0"/>
              <a:t>-компании, которым нужно интегрировать </a:t>
            </a:r>
            <a:r>
              <a:rPr lang="ru-RU" sz="1600" i="0" dirty="0" err="1"/>
              <a:t>NLP</a:t>
            </a:r>
            <a:r>
              <a:rPr lang="ru-RU" sz="1600" i="0" dirty="0"/>
              <a:t>-технологию в свое решение, либо повысить качество, надежность или доступность текущего решения.</a:t>
            </a:r>
            <a:endParaRPr sz="2400" dirty="0"/>
          </a:p>
        </p:txBody>
      </p:sp>
      <p:sp>
        <p:nvSpPr>
          <p:cNvPr id="11" name="Прямоугольник 14">
            <a:extLst>
              <a:ext uri="{FF2B5EF4-FFF2-40B4-BE49-F238E27FC236}">
                <a16:creationId xmlns:a16="http://schemas.microsoft.com/office/drawing/2014/main" id="{6E91B757-84DD-43DA-B3E5-11591B6A30F0}"/>
              </a:ext>
            </a:extLst>
          </p:cNvPr>
          <p:cNvSpPr txBox="1"/>
          <p:nvPr/>
        </p:nvSpPr>
        <p:spPr>
          <a:xfrm>
            <a:off x="885803" y="3916890"/>
            <a:ext cx="10156661" cy="3790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Независимые </a:t>
            </a:r>
            <a:r>
              <a:rPr lang="en-US" sz="1600" i="0" dirty="0"/>
              <a:t>NLP </a:t>
            </a:r>
            <a:r>
              <a:rPr lang="ru-RU" sz="1600" i="0" dirty="0"/>
              <a:t>разработчики.</a:t>
            </a:r>
            <a:endParaRPr sz="2000" dirty="0"/>
          </a:p>
        </p:txBody>
      </p:sp>
      <p:pic>
        <p:nvPicPr>
          <p:cNvPr id="12" name="Star 1.png" descr="Star 1.png">
            <a:extLst>
              <a:ext uri="{FF2B5EF4-FFF2-40B4-BE49-F238E27FC236}">
                <a16:creationId xmlns:a16="http://schemas.microsoft.com/office/drawing/2014/main" id="{7DF503F2-0BE4-4B12-8679-3F150D2B8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451" y="2493209"/>
            <a:ext cx="121860" cy="13765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Star 1.png" descr="Star 1.png">
            <a:extLst>
              <a:ext uri="{FF2B5EF4-FFF2-40B4-BE49-F238E27FC236}">
                <a16:creationId xmlns:a16="http://schemas.microsoft.com/office/drawing/2014/main" id="{8249671E-B693-4B7A-A196-A6BEB3987B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451" y="3291344"/>
            <a:ext cx="121860" cy="137656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Star 1.png" descr="Star 1.png">
            <a:extLst>
              <a:ext uri="{FF2B5EF4-FFF2-40B4-BE49-F238E27FC236}">
                <a16:creationId xmlns:a16="http://schemas.microsoft.com/office/drawing/2014/main" id="{6E90FAD4-1E51-4778-B0D4-E42F2CAE48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451" y="4037599"/>
            <a:ext cx="121860" cy="137656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3DCA191-2BA2-43EA-B6AB-344AFF3522AA}"/>
              </a:ext>
            </a:extLst>
          </p:cNvPr>
          <p:cNvSpPr txBox="1"/>
          <p:nvPr/>
        </p:nvSpPr>
        <p:spPr>
          <a:xfrm>
            <a:off x="5334920" y="4479357"/>
            <a:ext cx="3751332" cy="2862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lnSpc>
                <a:spcPct val="90000"/>
              </a:lnSpc>
              <a:defRPr sz="1400" b="1" i="0">
                <a:solidFill>
                  <a:srgbClr val="080D20"/>
                </a:solidFill>
              </a:defRPr>
            </a:pPr>
            <a:r>
              <a:rPr lang="ru-RU" dirty="0"/>
              <a:t>Основные кейсы применения</a:t>
            </a:r>
            <a:endParaRPr dirty="0"/>
          </a:p>
        </p:txBody>
      </p:sp>
      <p:sp>
        <p:nvSpPr>
          <p:cNvPr id="21" name="Прямоугольник 14">
            <a:extLst>
              <a:ext uri="{FF2B5EF4-FFF2-40B4-BE49-F238E27FC236}">
                <a16:creationId xmlns:a16="http://schemas.microsoft.com/office/drawing/2014/main" id="{D78651D9-CC5F-4F05-A65F-BCA5794DB0B7}"/>
              </a:ext>
            </a:extLst>
          </p:cNvPr>
          <p:cNvSpPr txBox="1"/>
          <p:nvPr/>
        </p:nvSpPr>
        <p:spPr>
          <a:xfrm>
            <a:off x="5722272" y="4820489"/>
            <a:ext cx="3607822" cy="343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400" i="0" dirty="0"/>
              <a:t>Голосовые ассистенты и чат-боты</a:t>
            </a:r>
            <a:endParaRPr sz="2000" dirty="0"/>
          </a:p>
        </p:txBody>
      </p:sp>
      <p:sp>
        <p:nvSpPr>
          <p:cNvPr id="22" name="Прямоугольник 14">
            <a:extLst>
              <a:ext uri="{FF2B5EF4-FFF2-40B4-BE49-F238E27FC236}">
                <a16:creationId xmlns:a16="http://schemas.microsoft.com/office/drawing/2014/main" id="{84D84404-FD88-4DA5-A65D-82C3EFFF56D0}"/>
              </a:ext>
            </a:extLst>
          </p:cNvPr>
          <p:cNvSpPr txBox="1"/>
          <p:nvPr/>
        </p:nvSpPr>
        <p:spPr>
          <a:xfrm>
            <a:off x="5722269" y="5202157"/>
            <a:ext cx="3628892" cy="343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400" i="0" dirty="0"/>
              <a:t>Интеллектуальная обработка документов</a:t>
            </a:r>
          </a:p>
        </p:txBody>
      </p:sp>
      <p:sp>
        <p:nvSpPr>
          <p:cNvPr id="23" name="Прямоугольник 14">
            <a:extLst>
              <a:ext uri="{FF2B5EF4-FFF2-40B4-BE49-F238E27FC236}">
                <a16:creationId xmlns:a16="http://schemas.microsoft.com/office/drawing/2014/main" id="{CFF13860-9CCE-470B-8BF4-2F2134332A69}"/>
              </a:ext>
            </a:extLst>
          </p:cNvPr>
          <p:cNvSpPr txBox="1"/>
          <p:nvPr/>
        </p:nvSpPr>
        <p:spPr>
          <a:xfrm>
            <a:off x="5722269" y="5540088"/>
            <a:ext cx="3607824" cy="343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400" i="0" dirty="0"/>
              <a:t>Аналитика речи и текста</a:t>
            </a:r>
          </a:p>
        </p:txBody>
      </p:sp>
      <p:pic>
        <p:nvPicPr>
          <p:cNvPr id="24" name="Star 1.png" descr="Star 1.png">
            <a:extLst>
              <a:ext uri="{FF2B5EF4-FFF2-40B4-BE49-F238E27FC236}">
                <a16:creationId xmlns:a16="http://schemas.microsoft.com/office/drawing/2014/main" id="{231A3D0C-FEF1-4197-9D08-7566D2C756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5982" y="4945065"/>
            <a:ext cx="87611" cy="98967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Star 1.png" descr="Star 1.png">
            <a:extLst>
              <a:ext uri="{FF2B5EF4-FFF2-40B4-BE49-F238E27FC236}">
                <a16:creationId xmlns:a16="http://schemas.microsoft.com/office/drawing/2014/main" id="{29842360-F446-496E-AEAA-59538AD72D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5981" y="5324288"/>
            <a:ext cx="87611" cy="98967"/>
          </a:xfrm>
          <a:prstGeom prst="rect">
            <a:avLst/>
          </a:prstGeom>
          <a:ln w="12700">
            <a:miter lim="400000"/>
          </a:ln>
        </p:spPr>
      </p:pic>
      <p:pic>
        <p:nvPicPr>
          <p:cNvPr id="26" name="Star 1.png" descr="Star 1.png">
            <a:extLst>
              <a:ext uri="{FF2B5EF4-FFF2-40B4-BE49-F238E27FC236}">
                <a16:creationId xmlns:a16="http://schemas.microsoft.com/office/drawing/2014/main" id="{2B2A573D-831B-4FAB-8DDC-3203C99866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5981" y="5654027"/>
            <a:ext cx="87611" cy="98967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Rounded Rectangle 16">
            <a:extLst>
              <a:ext uri="{FF2B5EF4-FFF2-40B4-BE49-F238E27FC236}">
                <a16:creationId xmlns:a16="http://schemas.microsoft.com/office/drawing/2014/main" id="{A28FC35F-84FB-416B-8200-DBBCA2FD3703}"/>
              </a:ext>
            </a:extLst>
          </p:cNvPr>
          <p:cNvSpPr/>
          <p:nvPr/>
        </p:nvSpPr>
        <p:spPr>
          <a:xfrm>
            <a:off x="4959615" y="4295964"/>
            <a:ext cx="4371698" cy="1927650"/>
          </a:xfrm>
          <a:prstGeom prst="roundRect">
            <a:avLst>
              <a:gd name="adj" fmla="val 4452"/>
            </a:avLst>
          </a:prstGeom>
          <a:ln w="12700">
            <a:solidFill>
              <a:srgbClr val="A2D9FD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0991659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Прямоугольник 14"/>
          <p:cNvSpPr txBox="1"/>
          <p:nvPr/>
        </p:nvSpPr>
        <p:spPr>
          <a:xfrm>
            <a:off x="498451" y="1170436"/>
            <a:ext cx="9455446" cy="467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l">
              <a:lnSpc>
                <a:spcPct val="110000"/>
              </a:lnSpc>
              <a:defRPr sz="1800" i="0">
                <a:gradFill flip="none" rotWithShape="1">
                  <a:gsLst>
                    <a:gs pos="0">
                      <a:srgbClr val="FF07DA"/>
                    </a:gs>
                    <a:gs pos="100000">
                      <a:srgbClr val="3C78CB"/>
                    </a:gs>
                  </a:gsLst>
                  <a:lin ang="12869081" scaled="0"/>
                </a:gradFill>
              </a:defRPr>
            </a:lvl1pPr>
          </a:lstStyle>
          <a:p>
            <a:r>
              <a:rPr lang="ru-RU" sz="2400" dirty="0"/>
              <a:t>Ценностное предложение для </a:t>
            </a:r>
            <a:r>
              <a:rPr lang="en-US" sz="2400" dirty="0"/>
              <a:t>NLP </a:t>
            </a:r>
            <a:r>
              <a:rPr lang="ru-RU" sz="2400" dirty="0"/>
              <a:t>разработчиков</a:t>
            </a:r>
            <a:endParaRPr sz="2400" dirty="0"/>
          </a:p>
        </p:txBody>
      </p:sp>
      <p:pic>
        <p:nvPicPr>
          <p:cNvPr id="642" name="Property 1=caila-hb.pdf" descr="Property 1=caila-hb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5470" y="397030"/>
            <a:ext cx="848619" cy="247520"/>
          </a:xfrm>
          <a:prstGeom prst="rect">
            <a:avLst/>
          </a:prstGeom>
          <a:ln w="12700">
            <a:miter lim="400000"/>
          </a:ln>
        </p:spPr>
      </p:pic>
      <p:sp>
        <p:nvSpPr>
          <p:cNvPr id="643" name="Текст"/>
          <p:cNvSpPr txBox="1"/>
          <p:nvPr/>
        </p:nvSpPr>
        <p:spPr>
          <a:xfrm>
            <a:off x="0" y="0"/>
            <a:ext cx="154939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457200">
              <a:lnSpc>
                <a:spcPct val="100000"/>
              </a:lnSpc>
              <a:defRPr sz="1600" i="0">
                <a:solidFill>
                  <a:srgbClr val="080D20"/>
                </a:solid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 </a:t>
            </a:r>
          </a:p>
        </p:txBody>
      </p:sp>
      <p:pic>
        <p:nvPicPr>
          <p:cNvPr id="645" name="Star 1.png" descr="Star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203" y="4166512"/>
            <a:ext cx="121859" cy="137656"/>
          </a:xfrm>
          <a:prstGeom prst="rect">
            <a:avLst/>
          </a:prstGeom>
          <a:ln w="12700">
            <a:miter lim="400000"/>
          </a:ln>
        </p:spPr>
      </p:pic>
      <p:sp>
        <p:nvSpPr>
          <p:cNvPr id="648" name="Прямоугольник 24"/>
          <p:cNvSpPr txBox="1"/>
          <p:nvPr/>
        </p:nvSpPr>
        <p:spPr>
          <a:xfrm>
            <a:off x="885807" y="2448105"/>
            <a:ext cx="8580410" cy="699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Десятки готовых </a:t>
            </a:r>
            <a:r>
              <a:rPr lang="ru-RU" sz="1600" i="0" dirty="0" err="1"/>
              <a:t>NLP</a:t>
            </a:r>
            <a:r>
              <a:rPr lang="ru-RU" sz="1600" i="0" dirty="0"/>
              <a:t>-решений и сервисов для большинства типовых задач обработки естественного языка (от создания чат-ботов до анализа документов).</a:t>
            </a:r>
            <a:endParaRPr sz="2000" dirty="0"/>
          </a:p>
        </p:txBody>
      </p:sp>
      <p:sp>
        <p:nvSpPr>
          <p:cNvPr id="649" name="Прямоугольник 14"/>
          <p:cNvSpPr txBox="1"/>
          <p:nvPr/>
        </p:nvSpPr>
        <p:spPr>
          <a:xfrm>
            <a:off x="876723" y="1867917"/>
            <a:ext cx="10261539" cy="3790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Используйте готовые сервисы и не думайте о хостинге и инфраструктуре.</a:t>
            </a:r>
          </a:p>
        </p:txBody>
      </p:sp>
      <p:pic>
        <p:nvPicPr>
          <p:cNvPr id="656" name="Star 1.png" descr="Star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203" y="2036173"/>
            <a:ext cx="121860" cy="137656"/>
          </a:xfrm>
          <a:prstGeom prst="rect">
            <a:avLst/>
          </a:prstGeom>
          <a:ln w="12700">
            <a:miter lim="400000"/>
          </a:ln>
        </p:spPr>
      </p:pic>
      <p:pic>
        <p:nvPicPr>
          <p:cNvPr id="657" name="Star 1.png" descr="Star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203" y="2721927"/>
            <a:ext cx="121860" cy="137656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Прямоугольник 14">
            <a:extLst>
              <a:ext uri="{FF2B5EF4-FFF2-40B4-BE49-F238E27FC236}">
                <a16:creationId xmlns:a16="http://schemas.microsoft.com/office/drawing/2014/main" id="{BDB83F02-3071-49B2-9E64-4C7ABD1AC280}"/>
              </a:ext>
            </a:extLst>
          </p:cNvPr>
          <p:cNvSpPr txBox="1"/>
          <p:nvPr/>
        </p:nvSpPr>
        <p:spPr>
          <a:xfrm>
            <a:off x="876723" y="3348382"/>
            <a:ext cx="10252454" cy="3790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Возможность тестирования и обучения сервисов на своих </a:t>
            </a:r>
            <a:r>
              <a:rPr lang="ru-RU" sz="1600" i="0" dirty="0" err="1"/>
              <a:t>датасетах</a:t>
            </a:r>
            <a:r>
              <a:rPr lang="ru-RU" sz="1600" i="0" dirty="0"/>
              <a:t>.</a:t>
            </a:r>
            <a:endParaRPr lang="ru-RU" sz="2000" dirty="0"/>
          </a:p>
        </p:txBody>
      </p:sp>
      <p:pic>
        <p:nvPicPr>
          <p:cNvPr id="25" name="Star 1.png" descr="Star 1.png">
            <a:extLst>
              <a:ext uri="{FF2B5EF4-FFF2-40B4-BE49-F238E27FC236}">
                <a16:creationId xmlns:a16="http://schemas.microsoft.com/office/drawing/2014/main" id="{C79732BE-65DC-447F-BF47-DAC5C4C1AB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319" y="3490453"/>
            <a:ext cx="121860" cy="137656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Прямоугольник 14">
            <a:extLst>
              <a:ext uri="{FF2B5EF4-FFF2-40B4-BE49-F238E27FC236}">
                <a16:creationId xmlns:a16="http://schemas.microsoft.com/office/drawing/2014/main" id="{936A3840-7B8D-4035-A4C9-8788B5427C96}"/>
              </a:ext>
            </a:extLst>
          </p:cNvPr>
          <p:cNvSpPr txBox="1"/>
          <p:nvPr/>
        </p:nvSpPr>
        <p:spPr>
          <a:xfrm>
            <a:off x="894891" y="4011842"/>
            <a:ext cx="10156661" cy="3790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Хостинг, масштабирование и управление ресурсами с максимальной доступностью.</a:t>
            </a:r>
            <a:endParaRPr sz="2000" dirty="0"/>
          </a:p>
        </p:txBody>
      </p:sp>
      <p:sp>
        <p:nvSpPr>
          <p:cNvPr id="14" name="Прямоугольник 14">
            <a:extLst>
              <a:ext uri="{FF2B5EF4-FFF2-40B4-BE49-F238E27FC236}">
                <a16:creationId xmlns:a16="http://schemas.microsoft.com/office/drawing/2014/main" id="{04C23DA8-6138-4290-BC78-3D3D498561B3}"/>
              </a:ext>
            </a:extLst>
          </p:cNvPr>
          <p:cNvSpPr txBox="1"/>
          <p:nvPr/>
        </p:nvSpPr>
        <p:spPr>
          <a:xfrm>
            <a:off x="885807" y="4781568"/>
            <a:ext cx="10156661" cy="3790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Интеграция по </a:t>
            </a:r>
            <a:r>
              <a:rPr lang="ru-RU" sz="1600" i="0" dirty="0" err="1"/>
              <a:t>HTTP</a:t>
            </a:r>
            <a:r>
              <a:rPr lang="ru-RU" sz="1600" i="0" dirty="0"/>
              <a:t> и </a:t>
            </a:r>
            <a:r>
              <a:rPr lang="ru-RU" sz="1600" i="0" dirty="0" err="1"/>
              <a:t>GRPC</a:t>
            </a:r>
            <a:r>
              <a:rPr lang="ru-RU" sz="1600" i="0" dirty="0"/>
              <a:t>, публичный </a:t>
            </a:r>
            <a:r>
              <a:rPr lang="ru-RU" sz="1600" i="0" dirty="0" err="1"/>
              <a:t>SDK</a:t>
            </a:r>
            <a:r>
              <a:rPr lang="ru-RU" sz="1600" i="0" dirty="0"/>
              <a:t> с примерами кода для </a:t>
            </a:r>
            <a:r>
              <a:rPr lang="ru-RU" sz="1600" i="0" dirty="0" err="1"/>
              <a:t>Java</a:t>
            </a:r>
            <a:r>
              <a:rPr lang="ru-RU" sz="1600" i="0" dirty="0"/>
              <a:t> и </a:t>
            </a:r>
            <a:r>
              <a:rPr lang="ru-RU" sz="1600" i="0" dirty="0" err="1"/>
              <a:t>Python</a:t>
            </a:r>
            <a:r>
              <a:rPr lang="ru-RU" sz="1600" i="0" dirty="0"/>
              <a:t>.</a:t>
            </a:r>
            <a:endParaRPr sz="2000" dirty="0"/>
          </a:p>
        </p:txBody>
      </p:sp>
      <p:pic>
        <p:nvPicPr>
          <p:cNvPr id="15" name="Star 1.png" descr="Star 1.png">
            <a:extLst>
              <a:ext uri="{FF2B5EF4-FFF2-40B4-BE49-F238E27FC236}">
                <a16:creationId xmlns:a16="http://schemas.microsoft.com/office/drawing/2014/main" id="{501C3A9E-5722-432C-B4B0-3940B29899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203" y="4910555"/>
            <a:ext cx="121859" cy="13765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19016212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Прямоугольник 14"/>
          <p:cNvSpPr txBox="1"/>
          <p:nvPr/>
        </p:nvSpPr>
        <p:spPr>
          <a:xfrm>
            <a:off x="498451" y="1170436"/>
            <a:ext cx="9455446" cy="467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l">
              <a:lnSpc>
                <a:spcPct val="110000"/>
              </a:lnSpc>
              <a:defRPr sz="1800" i="0">
                <a:gradFill flip="none" rotWithShape="1">
                  <a:gsLst>
                    <a:gs pos="0">
                      <a:srgbClr val="FF07DA"/>
                    </a:gs>
                    <a:gs pos="100000">
                      <a:srgbClr val="3C78CB"/>
                    </a:gs>
                  </a:gsLst>
                  <a:lin ang="12869081" scaled="0"/>
                </a:gradFill>
              </a:defRPr>
            </a:lvl1pPr>
          </a:lstStyle>
          <a:p>
            <a:r>
              <a:rPr lang="en-US" sz="2400" dirty="0"/>
              <a:t>ML-</a:t>
            </a:r>
            <a:r>
              <a:rPr lang="ru-RU" sz="2400" dirty="0"/>
              <a:t>разработчики – еще одна целевая аудитория</a:t>
            </a:r>
            <a:endParaRPr sz="2400" dirty="0"/>
          </a:p>
        </p:txBody>
      </p:sp>
      <p:pic>
        <p:nvPicPr>
          <p:cNvPr id="642" name="Property 1=caila-hb.pdf" descr="Property 1=caila-hb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5470" y="397030"/>
            <a:ext cx="848619" cy="247520"/>
          </a:xfrm>
          <a:prstGeom prst="rect">
            <a:avLst/>
          </a:prstGeom>
          <a:ln w="12700">
            <a:miter lim="400000"/>
          </a:ln>
        </p:spPr>
      </p:pic>
      <p:sp>
        <p:nvSpPr>
          <p:cNvPr id="643" name="Текст"/>
          <p:cNvSpPr txBox="1"/>
          <p:nvPr/>
        </p:nvSpPr>
        <p:spPr>
          <a:xfrm>
            <a:off x="0" y="0"/>
            <a:ext cx="154939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457200">
              <a:lnSpc>
                <a:spcPct val="100000"/>
              </a:lnSpc>
              <a:defRPr sz="1600" i="0">
                <a:solidFill>
                  <a:srgbClr val="080D20"/>
                </a:solid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 </a:t>
            </a:r>
          </a:p>
        </p:txBody>
      </p:sp>
      <p:sp>
        <p:nvSpPr>
          <p:cNvPr id="648" name="Прямоугольник 24"/>
          <p:cNvSpPr txBox="1"/>
          <p:nvPr/>
        </p:nvSpPr>
        <p:spPr>
          <a:xfrm>
            <a:off x="876723" y="2578656"/>
            <a:ext cx="8580410" cy="3790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Компании, желающие повысить эффективность работы своих </a:t>
            </a:r>
            <a:r>
              <a:rPr lang="ru-RU" sz="1600" i="0" dirty="0" err="1"/>
              <a:t>ML</a:t>
            </a:r>
            <a:r>
              <a:rPr lang="ru-RU" sz="1600" i="0" dirty="0"/>
              <a:t>-команд.</a:t>
            </a:r>
            <a:endParaRPr sz="2000" dirty="0"/>
          </a:p>
        </p:txBody>
      </p:sp>
      <p:sp>
        <p:nvSpPr>
          <p:cNvPr id="649" name="Прямоугольник 14"/>
          <p:cNvSpPr txBox="1"/>
          <p:nvPr/>
        </p:nvSpPr>
        <p:spPr>
          <a:xfrm>
            <a:off x="876723" y="1867917"/>
            <a:ext cx="9181677" cy="699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600" i="0" dirty="0" err="1"/>
              <a:t>Data</a:t>
            </a:r>
            <a:r>
              <a:rPr lang="ru-RU" sz="1600" i="0" dirty="0"/>
              <a:t> </a:t>
            </a:r>
            <a:r>
              <a:rPr lang="ru-RU" sz="1600" i="0" dirty="0" err="1"/>
              <a:t>Science</a:t>
            </a:r>
            <a:r>
              <a:rPr lang="ru-RU" sz="1600" i="0" dirty="0"/>
              <a:t>-специалисты, </a:t>
            </a:r>
            <a:r>
              <a:rPr lang="ru-RU" sz="1600" i="0" dirty="0" err="1"/>
              <a:t>ML</a:t>
            </a:r>
            <a:r>
              <a:rPr lang="ru-RU" sz="1600" i="0" dirty="0"/>
              <a:t> и </a:t>
            </a:r>
            <a:r>
              <a:rPr lang="ru-RU" sz="1600" i="0" dirty="0" err="1"/>
              <a:t>MLOps</a:t>
            </a:r>
            <a:r>
              <a:rPr lang="ru-RU" sz="1600" i="0" dirty="0"/>
              <a:t> инженеры, которым необходимо публиковать модели для бизнес-заказчиков.</a:t>
            </a:r>
          </a:p>
        </p:txBody>
      </p:sp>
      <p:pic>
        <p:nvPicPr>
          <p:cNvPr id="656" name="Star 1.png" descr="Star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203" y="2036173"/>
            <a:ext cx="121860" cy="137656"/>
          </a:xfrm>
          <a:prstGeom prst="rect">
            <a:avLst/>
          </a:prstGeom>
          <a:ln w="12700">
            <a:miter lim="400000"/>
          </a:ln>
        </p:spPr>
      </p:pic>
      <p:pic>
        <p:nvPicPr>
          <p:cNvPr id="657" name="Star 1.png" descr="Star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203" y="2721927"/>
            <a:ext cx="121860" cy="137656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Прямоугольник 14">
            <a:extLst>
              <a:ext uri="{FF2B5EF4-FFF2-40B4-BE49-F238E27FC236}">
                <a16:creationId xmlns:a16="http://schemas.microsoft.com/office/drawing/2014/main" id="{BDB83F02-3071-49B2-9E64-4C7ABD1AC280}"/>
              </a:ext>
            </a:extLst>
          </p:cNvPr>
          <p:cNvSpPr txBox="1"/>
          <p:nvPr/>
        </p:nvSpPr>
        <p:spPr>
          <a:xfrm>
            <a:off x="911891" y="3662493"/>
            <a:ext cx="9413966" cy="1743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en-US" b="1" i="0" dirty="0"/>
              <a:t>ML </a:t>
            </a:r>
            <a:r>
              <a:rPr lang="ru-RU" b="1" i="0" dirty="0"/>
              <a:t>модель </a:t>
            </a:r>
            <a:r>
              <a:rPr lang="ru-RU" i="0" dirty="0"/>
              <a:t>– это файл, который обучен распознаванию определенных типов закономерностей. Модель обучают на основе набора данных, предоставляя ей алгоритм, который она может использовать для анализа и обучения на основе этих данных. Обученная модель применяется для принятия решений и выполнения прогнозов по данным, которые ранее не встречались. </a:t>
            </a:r>
          </a:p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i="0" dirty="0"/>
              <a:t>С помощью </a:t>
            </a:r>
            <a:r>
              <a:rPr lang="en-US" i="0" dirty="0" err="1"/>
              <a:t>CAILA</a:t>
            </a:r>
            <a:r>
              <a:rPr lang="en-US" i="0" dirty="0"/>
              <a:t> SDK </a:t>
            </a:r>
            <a:r>
              <a:rPr lang="ru-RU" b="1" i="0" dirty="0"/>
              <a:t>модель машинного обучения можно превратить в сервис</a:t>
            </a:r>
            <a:r>
              <a:rPr lang="ru-RU" i="0" dirty="0"/>
              <a:t>, который можно использовать в промышленной эксплуатации.</a:t>
            </a:r>
            <a:endParaRPr lang="ru-RU" dirty="0"/>
          </a:p>
        </p:txBody>
      </p:sp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A049D6D6-27CA-4696-9453-08DD699BB69A}"/>
              </a:ext>
            </a:extLst>
          </p:cNvPr>
          <p:cNvSpPr/>
          <p:nvPr/>
        </p:nvSpPr>
        <p:spPr>
          <a:xfrm>
            <a:off x="844139" y="3604705"/>
            <a:ext cx="9559950" cy="1801403"/>
          </a:xfrm>
          <a:prstGeom prst="roundRect">
            <a:avLst>
              <a:gd name="adj" fmla="val 4452"/>
            </a:avLst>
          </a:prstGeom>
          <a:ln w="12700">
            <a:solidFill>
              <a:srgbClr val="A2D9FD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AutoShape 4" descr="https://mm.just-ai.com/api/v4/files/5inhpame6tdot89qiwusqee3xy/preview">
            <a:extLst>
              <a:ext uri="{FF2B5EF4-FFF2-40B4-BE49-F238E27FC236}">
                <a16:creationId xmlns:a16="http://schemas.microsoft.com/office/drawing/2014/main" id="{24D96E05-9DC3-4104-9C53-22B3FFD8A3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89288" y="3766127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21935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Прямоугольник 14"/>
          <p:cNvSpPr txBox="1"/>
          <p:nvPr/>
        </p:nvSpPr>
        <p:spPr>
          <a:xfrm>
            <a:off x="498451" y="1170436"/>
            <a:ext cx="9455446" cy="467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l">
              <a:lnSpc>
                <a:spcPct val="110000"/>
              </a:lnSpc>
              <a:defRPr sz="1800" i="0">
                <a:gradFill flip="none" rotWithShape="1">
                  <a:gsLst>
                    <a:gs pos="0">
                      <a:srgbClr val="FF07DA"/>
                    </a:gs>
                    <a:gs pos="100000">
                      <a:srgbClr val="3C78CB"/>
                    </a:gs>
                  </a:gsLst>
                  <a:lin ang="12869081" scaled="0"/>
                </a:gradFill>
              </a:defRPr>
            </a:lvl1pPr>
          </a:lstStyle>
          <a:p>
            <a:r>
              <a:rPr lang="ru-RU" sz="2400" dirty="0"/>
              <a:t>Ценностное предложение для </a:t>
            </a:r>
            <a:r>
              <a:rPr lang="en-US" sz="2400" dirty="0"/>
              <a:t>ML-</a:t>
            </a:r>
            <a:r>
              <a:rPr lang="ru-RU" sz="2400" dirty="0"/>
              <a:t>разработчиков</a:t>
            </a:r>
            <a:endParaRPr sz="2400" dirty="0"/>
          </a:p>
        </p:txBody>
      </p:sp>
      <p:pic>
        <p:nvPicPr>
          <p:cNvPr id="642" name="Property 1=caila-hb.pdf" descr="Property 1=caila-hb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5470" y="397030"/>
            <a:ext cx="848619" cy="247520"/>
          </a:xfrm>
          <a:prstGeom prst="rect">
            <a:avLst/>
          </a:prstGeom>
          <a:ln w="12700">
            <a:miter lim="400000"/>
          </a:ln>
        </p:spPr>
      </p:pic>
      <p:sp>
        <p:nvSpPr>
          <p:cNvPr id="643" name="Текст"/>
          <p:cNvSpPr txBox="1"/>
          <p:nvPr/>
        </p:nvSpPr>
        <p:spPr>
          <a:xfrm>
            <a:off x="0" y="0"/>
            <a:ext cx="154939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457200">
              <a:lnSpc>
                <a:spcPct val="100000"/>
              </a:lnSpc>
              <a:defRPr sz="1600" i="0">
                <a:solidFill>
                  <a:srgbClr val="080D20"/>
                </a:solid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 </a:t>
            </a:r>
          </a:p>
        </p:txBody>
      </p:sp>
      <p:pic>
        <p:nvPicPr>
          <p:cNvPr id="645" name="Star 1.png" descr="Star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203" y="4131676"/>
            <a:ext cx="121859" cy="137656"/>
          </a:xfrm>
          <a:prstGeom prst="rect">
            <a:avLst/>
          </a:prstGeom>
          <a:ln w="12700">
            <a:miter lim="400000"/>
          </a:ln>
        </p:spPr>
      </p:pic>
      <p:sp>
        <p:nvSpPr>
          <p:cNvPr id="648" name="Прямоугольник 24"/>
          <p:cNvSpPr txBox="1"/>
          <p:nvPr/>
        </p:nvSpPr>
        <p:spPr>
          <a:xfrm>
            <a:off x="876723" y="2578656"/>
            <a:ext cx="8580410" cy="3790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Единое хранилище для всех ваших </a:t>
            </a:r>
            <a:r>
              <a:rPr lang="ru-RU" sz="1600" i="0" dirty="0" err="1"/>
              <a:t>ML</a:t>
            </a:r>
            <a:r>
              <a:rPr lang="ru-RU" sz="1600" i="0" dirty="0"/>
              <a:t>-моделей, документации и конфигураций</a:t>
            </a:r>
            <a:r>
              <a:rPr lang="en-US" sz="1600" i="0" dirty="0"/>
              <a:t>.</a:t>
            </a:r>
            <a:endParaRPr lang="ru-RU" sz="1600" i="0" dirty="0"/>
          </a:p>
        </p:txBody>
      </p:sp>
      <p:sp>
        <p:nvSpPr>
          <p:cNvPr id="649" name="Прямоугольник 14"/>
          <p:cNvSpPr txBox="1"/>
          <p:nvPr/>
        </p:nvSpPr>
        <p:spPr>
          <a:xfrm>
            <a:off x="876723" y="1867917"/>
            <a:ext cx="10261539" cy="3790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Размещайте свои модели и создавайте собственные </a:t>
            </a:r>
            <a:r>
              <a:rPr lang="ru-RU" sz="1600" i="0" dirty="0" err="1"/>
              <a:t>ML</a:t>
            </a:r>
            <a:r>
              <a:rPr lang="ru-RU" sz="1600" i="0" dirty="0"/>
              <a:t>-сервисы</a:t>
            </a:r>
            <a:r>
              <a:rPr lang="en-US" sz="1600" i="0" dirty="0"/>
              <a:t>.</a:t>
            </a:r>
            <a:endParaRPr lang="ru-RU" sz="1600" i="0" dirty="0"/>
          </a:p>
        </p:txBody>
      </p:sp>
      <p:pic>
        <p:nvPicPr>
          <p:cNvPr id="656" name="Star 1.png" descr="Star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203" y="2036173"/>
            <a:ext cx="121860" cy="137656"/>
          </a:xfrm>
          <a:prstGeom prst="rect">
            <a:avLst/>
          </a:prstGeom>
          <a:ln w="12700">
            <a:miter lim="400000"/>
          </a:ln>
        </p:spPr>
      </p:pic>
      <p:pic>
        <p:nvPicPr>
          <p:cNvPr id="657" name="Star 1.png" descr="Star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203" y="2721927"/>
            <a:ext cx="121860" cy="137656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Прямоугольник 14">
            <a:extLst>
              <a:ext uri="{FF2B5EF4-FFF2-40B4-BE49-F238E27FC236}">
                <a16:creationId xmlns:a16="http://schemas.microsoft.com/office/drawing/2014/main" id="{BDB83F02-3071-49B2-9E64-4C7ABD1AC280}"/>
              </a:ext>
            </a:extLst>
          </p:cNvPr>
          <p:cNvSpPr txBox="1"/>
          <p:nvPr/>
        </p:nvSpPr>
        <p:spPr>
          <a:xfrm>
            <a:off x="876723" y="3348382"/>
            <a:ext cx="10252454" cy="3790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Мониторинг в режиме реального времени работы и доступ к логам</a:t>
            </a:r>
            <a:r>
              <a:rPr lang="en-US" sz="1600" i="0" dirty="0"/>
              <a:t>.</a:t>
            </a:r>
            <a:endParaRPr lang="ru-RU" sz="2000" dirty="0"/>
          </a:p>
        </p:txBody>
      </p:sp>
      <p:pic>
        <p:nvPicPr>
          <p:cNvPr id="25" name="Star 1.png" descr="Star 1.png">
            <a:extLst>
              <a:ext uri="{FF2B5EF4-FFF2-40B4-BE49-F238E27FC236}">
                <a16:creationId xmlns:a16="http://schemas.microsoft.com/office/drawing/2014/main" id="{C79732BE-65DC-447F-BF47-DAC5C4C1AB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319" y="3490453"/>
            <a:ext cx="121860" cy="137656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Прямоугольник 14">
            <a:extLst>
              <a:ext uri="{FF2B5EF4-FFF2-40B4-BE49-F238E27FC236}">
                <a16:creationId xmlns:a16="http://schemas.microsoft.com/office/drawing/2014/main" id="{936A3840-7B8D-4035-A4C9-8788B5427C96}"/>
              </a:ext>
            </a:extLst>
          </p:cNvPr>
          <p:cNvSpPr txBox="1"/>
          <p:nvPr/>
        </p:nvSpPr>
        <p:spPr>
          <a:xfrm>
            <a:off x="894891" y="4011842"/>
            <a:ext cx="10156661" cy="3790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Стандартизированный формат </a:t>
            </a:r>
            <a:r>
              <a:rPr lang="en-US" sz="1600" i="0" dirty="0"/>
              <a:t>API.</a:t>
            </a:r>
            <a:endParaRPr sz="2000" dirty="0"/>
          </a:p>
        </p:txBody>
      </p:sp>
      <p:sp>
        <p:nvSpPr>
          <p:cNvPr id="14" name="Прямоугольник 14">
            <a:extLst>
              <a:ext uri="{FF2B5EF4-FFF2-40B4-BE49-F238E27FC236}">
                <a16:creationId xmlns:a16="http://schemas.microsoft.com/office/drawing/2014/main" id="{04C23DA8-6138-4290-BC78-3D3D498561B3}"/>
              </a:ext>
            </a:extLst>
          </p:cNvPr>
          <p:cNvSpPr txBox="1"/>
          <p:nvPr/>
        </p:nvSpPr>
        <p:spPr>
          <a:xfrm>
            <a:off x="885807" y="4781568"/>
            <a:ext cx="10156661" cy="3790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Возможность установки платформы локально, </a:t>
            </a:r>
            <a:r>
              <a:rPr lang="ru-RU" sz="1600" i="0" dirty="0" err="1"/>
              <a:t>on-Premise</a:t>
            </a:r>
            <a:r>
              <a:rPr lang="ru-RU" sz="1600" i="0" dirty="0"/>
              <a:t>, или в приватном облаке</a:t>
            </a:r>
            <a:r>
              <a:rPr lang="en-US" sz="1600" i="0" dirty="0"/>
              <a:t>.</a:t>
            </a:r>
            <a:r>
              <a:rPr lang="ru-RU" sz="1600" i="0" dirty="0"/>
              <a:t> </a:t>
            </a:r>
            <a:endParaRPr sz="2000" dirty="0"/>
          </a:p>
        </p:txBody>
      </p:sp>
      <p:pic>
        <p:nvPicPr>
          <p:cNvPr id="15" name="Star 1.png" descr="Star 1.png">
            <a:extLst>
              <a:ext uri="{FF2B5EF4-FFF2-40B4-BE49-F238E27FC236}">
                <a16:creationId xmlns:a16="http://schemas.microsoft.com/office/drawing/2014/main" id="{501C3A9E-5722-432C-B4B0-3940B29899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203" y="4910555"/>
            <a:ext cx="121859" cy="13765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3761022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Прямоугольник 14"/>
          <p:cNvSpPr txBox="1"/>
          <p:nvPr/>
        </p:nvSpPr>
        <p:spPr>
          <a:xfrm>
            <a:off x="498451" y="1170436"/>
            <a:ext cx="9455446" cy="467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l">
              <a:lnSpc>
                <a:spcPct val="110000"/>
              </a:lnSpc>
              <a:defRPr sz="1800" i="0">
                <a:gradFill flip="none" rotWithShape="1">
                  <a:gsLst>
                    <a:gs pos="0">
                      <a:srgbClr val="FF07DA"/>
                    </a:gs>
                    <a:gs pos="100000">
                      <a:srgbClr val="3C78CB"/>
                    </a:gs>
                  </a:gsLst>
                  <a:lin ang="12869081" scaled="0"/>
                </a:gradFill>
              </a:defRPr>
            </a:lvl1pPr>
          </a:lstStyle>
          <a:p>
            <a:r>
              <a:rPr lang="ru-RU" sz="2400" dirty="0"/>
              <a:t>Ключевые преимущества</a:t>
            </a:r>
            <a:endParaRPr sz="2400" dirty="0"/>
          </a:p>
        </p:txBody>
      </p:sp>
      <p:pic>
        <p:nvPicPr>
          <p:cNvPr id="642" name="Property 1=caila-hb.pdf" descr="Property 1=caila-hb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5470" y="397030"/>
            <a:ext cx="848619" cy="247520"/>
          </a:xfrm>
          <a:prstGeom prst="rect">
            <a:avLst/>
          </a:prstGeom>
          <a:ln w="12700">
            <a:miter lim="400000"/>
          </a:ln>
        </p:spPr>
      </p:pic>
      <p:sp>
        <p:nvSpPr>
          <p:cNvPr id="643" name="Текст"/>
          <p:cNvSpPr txBox="1"/>
          <p:nvPr/>
        </p:nvSpPr>
        <p:spPr>
          <a:xfrm>
            <a:off x="0" y="0"/>
            <a:ext cx="154939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457200">
              <a:lnSpc>
                <a:spcPct val="100000"/>
              </a:lnSpc>
              <a:defRPr sz="1600" i="0">
                <a:solidFill>
                  <a:srgbClr val="080D20"/>
                </a:solid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 </a:t>
            </a:r>
          </a:p>
        </p:txBody>
      </p:sp>
      <p:pic>
        <p:nvPicPr>
          <p:cNvPr id="645" name="Star 1.png" descr="Star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203" y="3804882"/>
            <a:ext cx="121859" cy="137656"/>
          </a:xfrm>
          <a:prstGeom prst="rect">
            <a:avLst/>
          </a:prstGeom>
          <a:ln w="12700">
            <a:miter lim="400000"/>
          </a:ln>
        </p:spPr>
      </p:pic>
      <p:sp>
        <p:nvSpPr>
          <p:cNvPr id="648" name="Прямоугольник 24"/>
          <p:cNvSpPr txBox="1"/>
          <p:nvPr/>
        </p:nvSpPr>
        <p:spPr>
          <a:xfrm>
            <a:off x="876723" y="2473979"/>
            <a:ext cx="8580410" cy="3790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Возможность загружать свои </a:t>
            </a:r>
            <a:r>
              <a:rPr lang="ru-RU" sz="1600" i="0" dirty="0" err="1"/>
              <a:t>датасеты</a:t>
            </a:r>
            <a:r>
              <a:rPr lang="ru-RU" sz="1600" i="0" dirty="0"/>
              <a:t> и </a:t>
            </a:r>
            <a:r>
              <a:rPr lang="ru-RU" sz="1600" i="0" dirty="0" err="1"/>
              <a:t>дообучать</a:t>
            </a:r>
            <a:r>
              <a:rPr lang="ru-RU" sz="1600" i="0" dirty="0"/>
              <a:t> модели.</a:t>
            </a:r>
          </a:p>
        </p:txBody>
      </p:sp>
      <p:sp>
        <p:nvSpPr>
          <p:cNvPr id="649" name="Прямоугольник 14"/>
          <p:cNvSpPr txBox="1"/>
          <p:nvPr/>
        </p:nvSpPr>
        <p:spPr>
          <a:xfrm>
            <a:off x="867638" y="2103825"/>
            <a:ext cx="10261539" cy="3790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Открытость и возможность размещения собственных моделей.</a:t>
            </a:r>
          </a:p>
        </p:txBody>
      </p:sp>
      <p:pic>
        <p:nvPicPr>
          <p:cNvPr id="656" name="Star 1.png" descr="Star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636" y="2209878"/>
            <a:ext cx="121860" cy="137656"/>
          </a:xfrm>
          <a:prstGeom prst="rect">
            <a:avLst/>
          </a:prstGeom>
          <a:ln w="12700">
            <a:miter lim="400000"/>
          </a:ln>
        </p:spPr>
      </p:pic>
      <p:pic>
        <p:nvPicPr>
          <p:cNvPr id="657" name="Star 1.png" descr="Star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908" y="2602285"/>
            <a:ext cx="121860" cy="137656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Прямоугольник 14">
            <a:extLst>
              <a:ext uri="{FF2B5EF4-FFF2-40B4-BE49-F238E27FC236}">
                <a16:creationId xmlns:a16="http://schemas.microsoft.com/office/drawing/2014/main" id="{BDB83F02-3071-49B2-9E64-4C7ABD1AC280}"/>
              </a:ext>
            </a:extLst>
          </p:cNvPr>
          <p:cNvSpPr txBox="1"/>
          <p:nvPr/>
        </p:nvSpPr>
        <p:spPr>
          <a:xfrm>
            <a:off x="876723" y="2850267"/>
            <a:ext cx="10252454" cy="3790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Получение полной информации о доступных моделях.</a:t>
            </a:r>
          </a:p>
        </p:txBody>
      </p:sp>
      <p:pic>
        <p:nvPicPr>
          <p:cNvPr id="25" name="Star 1.png" descr="Star 1.png">
            <a:extLst>
              <a:ext uri="{FF2B5EF4-FFF2-40B4-BE49-F238E27FC236}">
                <a16:creationId xmlns:a16="http://schemas.microsoft.com/office/drawing/2014/main" id="{C79732BE-65DC-447F-BF47-DAC5C4C1AB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908" y="3416250"/>
            <a:ext cx="121860" cy="137656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Прямоугольник 14">
            <a:extLst>
              <a:ext uri="{FF2B5EF4-FFF2-40B4-BE49-F238E27FC236}">
                <a16:creationId xmlns:a16="http://schemas.microsoft.com/office/drawing/2014/main" id="{936A3840-7B8D-4035-A4C9-8788B5427C96}"/>
              </a:ext>
            </a:extLst>
          </p:cNvPr>
          <p:cNvSpPr txBox="1"/>
          <p:nvPr/>
        </p:nvSpPr>
        <p:spPr>
          <a:xfrm>
            <a:off x="894889" y="3248129"/>
            <a:ext cx="10156661" cy="3790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Возможность мониторинга работы </a:t>
            </a:r>
            <a:r>
              <a:rPr lang="en-US" sz="1600" i="0" dirty="0"/>
              <a:t>NLP-</a:t>
            </a:r>
            <a:r>
              <a:rPr lang="ru-RU" sz="1600" i="0" dirty="0"/>
              <a:t>решения. </a:t>
            </a:r>
            <a:endParaRPr sz="2000" dirty="0"/>
          </a:p>
        </p:txBody>
      </p:sp>
      <p:sp>
        <p:nvSpPr>
          <p:cNvPr id="14" name="Прямоугольник 14">
            <a:extLst>
              <a:ext uri="{FF2B5EF4-FFF2-40B4-BE49-F238E27FC236}">
                <a16:creationId xmlns:a16="http://schemas.microsoft.com/office/drawing/2014/main" id="{04C23DA8-6138-4290-BC78-3D3D498561B3}"/>
              </a:ext>
            </a:extLst>
          </p:cNvPr>
          <p:cNvSpPr txBox="1"/>
          <p:nvPr/>
        </p:nvSpPr>
        <p:spPr>
          <a:xfrm>
            <a:off x="894889" y="3684531"/>
            <a:ext cx="10156661" cy="3790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Возможность получать сообщения об ошибках, доступ к логам работы решения. </a:t>
            </a:r>
            <a:endParaRPr sz="2000" dirty="0"/>
          </a:p>
        </p:txBody>
      </p:sp>
      <p:pic>
        <p:nvPicPr>
          <p:cNvPr id="15" name="Star 1.png" descr="Star 1.png">
            <a:extLst>
              <a:ext uri="{FF2B5EF4-FFF2-40B4-BE49-F238E27FC236}">
                <a16:creationId xmlns:a16="http://schemas.microsoft.com/office/drawing/2014/main" id="{501C3A9E-5722-432C-B4B0-3940B29899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203" y="5086039"/>
            <a:ext cx="121859" cy="137656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Прямоугольник 14">
            <a:extLst>
              <a:ext uri="{FF2B5EF4-FFF2-40B4-BE49-F238E27FC236}">
                <a16:creationId xmlns:a16="http://schemas.microsoft.com/office/drawing/2014/main" id="{074AE1E8-C598-4488-8EDA-DA9215343CC1}"/>
              </a:ext>
            </a:extLst>
          </p:cNvPr>
          <p:cNvSpPr txBox="1"/>
          <p:nvPr/>
        </p:nvSpPr>
        <p:spPr>
          <a:xfrm>
            <a:off x="894890" y="4126096"/>
            <a:ext cx="10156661" cy="3790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Хранение и обработка данных на серверах РФ.</a:t>
            </a:r>
          </a:p>
        </p:txBody>
      </p:sp>
      <p:sp>
        <p:nvSpPr>
          <p:cNvPr id="17" name="Прямоугольник 14">
            <a:extLst>
              <a:ext uri="{FF2B5EF4-FFF2-40B4-BE49-F238E27FC236}">
                <a16:creationId xmlns:a16="http://schemas.microsoft.com/office/drawing/2014/main" id="{D68E6A4A-0CD6-4898-AD5B-B9B79EF35664}"/>
              </a:ext>
            </a:extLst>
          </p:cNvPr>
          <p:cNvSpPr txBox="1"/>
          <p:nvPr/>
        </p:nvSpPr>
        <p:spPr>
          <a:xfrm>
            <a:off x="876723" y="4523765"/>
            <a:ext cx="10156661" cy="3790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600" i="0" dirty="0"/>
              <a:t>Лучшие результаты классификации </a:t>
            </a:r>
            <a:r>
              <a:rPr lang="ru-RU" sz="1600" i="0" dirty="0" err="1"/>
              <a:t>интентов</a:t>
            </a:r>
            <a:r>
              <a:rPr lang="ru-RU" sz="1600" i="0" dirty="0"/>
              <a:t> на российском рынке (</a:t>
            </a:r>
            <a:r>
              <a:rPr lang="ru-RU" sz="1600" i="0" dirty="0">
                <a:hlinkClick r:id="rId4"/>
              </a:rPr>
              <a:t>открытое сравнение </a:t>
            </a:r>
            <a:r>
              <a:rPr lang="ru-RU" sz="1600" i="0" dirty="0"/>
              <a:t>- март 2023).</a:t>
            </a:r>
            <a:endParaRPr sz="2000" dirty="0"/>
          </a:p>
        </p:txBody>
      </p:sp>
      <p:sp>
        <p:nvSpPr>
          <p:cNvPr id="18" name="Прямоугольник 14">
            <a:extLst>
              <a:ext uri="{FF2B5EF4-FFF2-40B4-BE49-F238E27FC236}">
                <a16:creationId xmlns:a16="http://schemas.microsoft.com/office/drawing/2014/main" id="{7FB586F7-594F-4019-8FF5-2821271F0375}"/>
              </a:ext>
            </a:extLst>
          </p:cNvPr>
          <p:cNvSpPr txBox="1"/>
          <p:nvPr/>
        </p:nvSpPr>
        <p:spPr>
          <a:xfrm>
            <a:off x="876723" y="4965330"/>
            <a:ext cx="10156661" cy="3790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l">
              <a:defRPr sz="1400" i="0">
                <a:solidFill>
                  <a:srgbClr val="080D20"/>
                </a:solidFill>
              </a:defRPr>
            </a:pPr>
            <a:r>
              <a:rPr lang="ru-RU" sz="1600" i="0" dirty="0" err="1"/>
              <a:t>Мультиязычность</a:t>
            </a:r>
            <a:r>
              <a:rPr lang="ru-RU" sz="1600" i="0" dirty="0"/>
              <a:t>.</a:t>
            </a:r>
          </a:p>
        </p:txBody>
      </p:sp>
      <p:pic>
        <p:nvPicPr>
          <p:cNvPr id="20" name="Star 1.png" descr="Star 1.png">
            <a:extLst>
              <a:ext uri="{FF2B5EF4-FFF2-40B4-BE49-F238E27FC236}">
                <a16:creationId xmlns:a16="http://schemas.microsoft.com/office/drawing/2014/main" id="{A7326FCD-A187-44FD-B8ED-47FC7CF553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636" y="4273886"/>
            <a:ext cx="121859" cy="137656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Star 1.png" descr="Star 1.png">
            <a:extLst>
              <a:ext uri="{FF2B5EF4-FFF2-40B4-BE49-F238E27FC236}">
                <a16:creationId xmlns:a16="http://schemas.microsoft.com/office/drawing/2014/main" id="{620A8C70-4868-4BC2-8158-94BA43281D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908" y="3031636"/>
            <a:ext cx="121859" cy="13765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" name="Star 1.png" descr="Star 1.png">
            <a:extLst>
              <a:ext uri="{FF2B5EF4-FFF2-40B4-BE49-F238E27FC236}">
                <a16:creationId xmlns:a16="http://schemas.microsoft.com/office/drawing/2014/main" id="{089415C5-D447-4683-B670-2671CEC94A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635" y="4666293"/>
            <a:ext cx="121859" cy="13765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07617309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FFFFFF"/>
      </a:dk1>
      <a:lt1>
        <a:srgbClr val="93AB26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C85AB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r" defTabSz="914400" rtl="0" fontAlgn="auto" latinLnBrk="0" hangingPunct="0">
          <a:lnSpc>
            <a:spcPct val="13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1" u="none" strike="noStrike" cap="none" spc="0" normalizeH="0" baseline="0">
            <a:ln>
              <a:noFill/>
            </a:ln>
            <a:solidFill>
              <a:srgbClr val="93AB26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r" defTabSz="914400" rtl="0" fontAlgn="auto" latinLnBrk="0" hangingPunct="0">
          <a:lnSpc>
            <a:spcPct val="13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1" u="none" strike="noStrike" cap="none" spc="0" normalizeH="0" baseline="0">
            <a:ln>
              <a:noFill/>
            </a:ln>
            <a:solidFill>
              <a:srgbClr val="93AB26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C85AB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r" defTabSz="914400" rtl="0" fontAlgn="auto" latinLnBrk="0" hangingPunct="0">
          <a:lnSpc>
            <a:spcPct val="13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1" u="none" strike="noStrike" cap="none" spc="0" normalizeH="0" baseline="0">
            <a:ln>
              <a:noFill/>
            </a:ln>
            <a:solidFill>
              <a:srgbClr val="93AB26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r" defTabSz="914400" rtl="0" fontAlgn="auto" latinLnBrk="0" hangingPunct="0">
          <a:lnSpc>
            <a:spcPct val="13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1" u="none" strike="noStrike" cap="none" spc="0" normalizeH="0" baseline="0">
            <a:ln>
              <a:noFill/>
            </a:ln>
            <a:solidFill>
              <a:srgbClr val="93AB26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78D130A3EB4F48A8BDA10CF82CA928" ma:contentTypeVersion="18" ma:contentTypeDescription="Create a new document." ma:contentTypeScope="" ma:versionID="67db5123ba2284c4ee684da10bc09347">
  <xsd:schema xmlns:xsd="http://www.w3.org/2001/XMLSchema" xmlns:xs="http://www.w3.org/2001/XMLSchema" xmlns:p="http://schemas.microsoft.com/office/2006/metadata/properties" xmlns:ns2="26a4945d-4d8e-41da-bdc2-e875db32e074" xmlns:ns3="12208eb8-d886-4f82-b03a-098e37ed4b51" targetNamespace="http://schemas.microsoft.com/office/2006/metadata/properties" ma:root="true" ma:fieldsID="b3b6944eb8c051ff4aa67a9de03f5724" ns2:_="" ns3:_="">
    <xsd:import namespace="26a4945d-4d8e-41da-bdc2-e875db32e074"/>
    <xsd:import namespace="12208eb8-d886-4f82-b03a-098e37ed4b5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_x0414__x0430__x0442__x0430_" minOccurs="0"/>
                <xsd:element ref="ns3:Author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a4945d-4d8e-41da-bdc2-e875db32e07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4965a5a-faea-422c-a182-9b2df889df80}" ma:internalName="TaxCatchAll" ma:showField="CatchAllData" ma:web="26a4945d-4d8e-41da-bdc2-e875db32e0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208eb8-d886-4f82-b03a-098e37ed4b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beef75b-be0b-487e-a134-b937be78c58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x0414__x0430__x0442__x0430_" ma:index="23" nillable="true" ma:displayName="Дата" ma:format="DateOnly" ma:internalName="_x0414__x0430__x0442__x0430_">
      <xsd:simpleType>
        <xsd:restriction base="dms:DateTime"/>
      </xsd:simpleType>
    </xsd:element>
    <xsd:element name="Author0" ma:index="24" nillable="true" ma:displayName="Author" ma:format="Dropdown" ma:list="UserInfo" ma:SharePointGroup="0" ma:internalName="Author0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thor0 xmlns="12208eb8-d886-4f82-b03a-098e37ed4b51">
      <UserInfo>
        <DisplayName/>
        <AccountId xsi:nil="true"/>
        <AccountType/>
      </UserInfo>
    </Author0>
    <lcf76f155ced4ddcb4097134ff3c332f xmlns="12208eb8-d886-4f82-b03a-098e37ed4b51">
      <Terms xmlns="http://schemas.microsoft.com/office/infopath/2007/PartnerControls"/>
    </lcf76f155ced4ddcb4097134ff3c332f>
    <TaxCatchAll xmlns="26a4945d-4d8e-41da-bdc2-e875db32e074" xsi:nil="true"/>
    <_x0414__x0430__x0442__x0430_ xmlns="12208eb8-d886-4f82-b03a-098e37ed4b5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FF1D0A-1579-4CFB-B960-4EC3A383E8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a4945d-4d8e-41da-bdc2-e875db32e074"/>
    <ds:schemaRef ds:uri="12208eb8-d886-4f82-b03a-098e37ed4b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2EE78D-F2A5-484C-9270-E295E0BE3548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12208eb8-d886-4f82-b03a-098e37ed4b51"/>
    <ds:schemaRef ds:uri="26a4945d-4d8e-41da-bdc2-e875db32e074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0BDF102-EC45-48C7-874F-EDE07C32A8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715</Words>
  <Application>Microsoft Office PowerPoint</Application>
  <PresentationFormat>Widescreen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Helvetica Neue</vt:lpstr>
      <vt:lpstr>Helvetica Neue Medium</vt:lpstr>
      <vt:lpstr>Times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Продуктовый стек</dc:title>
  <dc:creator>Petr Mitsov</dc:creator>
  <cp:lastModifiedBy>Petr Mitsov</cp:lastModifiedBy>
  <cp:revision>47</cp:revision>
  <dcterms:modified xsi:type="dcterms:W3CDTF">2023-05-30T13:52:14Z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0x0101008978D130A3EB4F48A8BDA10CF82CA928</vt:lpwstr>
  </property>
  <property fmtid="{D5CDD505-2E9C-101B-9397-08002B2CF9AE}" pid="3" name="MediaServiceImageTags">
    <vt:lpwstr/>
  </property>
</Properties>
</file>