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13436600" cy="7556500"/>
  <p:notesSz cx="134366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2"/>
    <p:restoredTop sz="94648"/>
  </p:normalViewPr>
  <p:slideViewPr>
    <p:cSldViewPr>
      <p:cViewPr>
        <p:scale>
          <a:sx n="78" d="100"/>
          <a:sy n="78" d="100"/>
        </p:scale>
        <p:origin x="360" y="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745" y="2342515"/>
            <a:ext cx="1142111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490" y="4231640"/>
            <a:ext cx="940562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830" y="1737995"/>
            <a:ext cx="584492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19849" y="1737995"/>
            <a:ext cx="584492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830" y="302260"/>
            <a:ext cx="1209294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830" y="1737995"/>
            <a:ext cx="1209294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8444" y="7027545"/>
            <a:ext cx="429971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830" y="7027545"/>
            <a:ext cx="309041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4352" y="7027545"/>
            <a:ext cx="309041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36600" cy="7556500"/>
            <a:chOff x="0" y="0"/>
            <a:chExt cx="13436600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436600" cy="7556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19200"/>
              <a:ext cx="7937500" cy="5359400"/>
            </a:xfrm>
            <a:custGeom>
              <a:avLst/>
              <a:gdLst/>
              <a:ahLst/>
              <a:cxnLst/>
              <a:rect l="l" t="t" r="r" b="b"/>
              <a:pathLst>
                <a:path w="7937500" h="5359400">
                  <a:moveTo>
                    <a:pt x="7937500" y="0"/>
                  </a:moveTo>
                  <a:lnTo>
                    <a:pt x="0" y="0"/>
                  </a:lnTo>
                  <a:lnTo>
                    <a:pt x="0" y="5359400"/>
                  </a:lnTo>
                  <a:lnTo>
                    <a:pt x="7937500" y="5359400"/>
                  </a:lnTo>
                  <a:lnTo>
                    <a:pt x="7937500" y="0"/>
                  </a:lnTo>
                  <a:close/>
                </a:path>
              </a:pathLst>
            </a:custGeom>
            <a:solidFill>
              <a:srgbClr val="FF671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288" y="3784600"/>
              <a:ext cx="3911516" cy="14996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937500" y="0"/>
              <a:ext cx="5499100" cy="7556500"/>
            </a:xfrm>
            <a:custGeom>
              <a:avLst/>
              <a:gdLst/>
              <a:ahLst/>
              <a:cxnLst/>
              <a:rect l="l" t="t" r="r" b="b"/>
              <a:pathLst>
                <a:path w="5499100" h="7556500">
                  <a:moveTo>
                    <a:pt x="5499100" y="6578600"/>
                  </a:moveTo>
                  <a:lnTo>
                    <a:pt x="0" y="6578600"/>
                  </a:lnTo>
                  <a:lnTo>
                    <a:pt x="0" y="7556500"/>
                  </a:lnTo>
                  <a:lnTo>
                    <a:pt x="5499100" y="7556500"/>
                  </a:lnTo>
                  <a:lnTo>
                    <a:pt x="5499100" y="6578600"/>
                  </a:lnTo>
                  <a:close/>
                </a:path>
                <a:path w="5499100" h="7556500">
                  <a:moveTo>
                    <a:pt x="5499100" y="0"/>
                  </a:moveTo>
                  <a:lnTo>
                    <a:pt x="5092700" y="0"/>
                  </a:lnTo>
                  <a:lnTo>
                    <a:pt x="5092700" y="4292600"/>
                  </a:lnTo>
                  <a:lnTo>
                    <a:pt x="5499100" y="4292600"/>
                  </a:lnTo>
                  <a:lnTo>
                    <a:pt x="5499100" y="0"/>
                  </a:lnTo>
                  <a:close/>
                </a:path>
              </a:pathLst>
            </a:custGeom>
            <a:solidFill>
              <a:srgbClr val="FF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2D6BB7-4085-0FF4-A90A-3496048B8BA8}"/>
              </a:ext>
            </a:extLst>
          </p:cNvPr>
          <p:cNvSpPr txBox="1"/>
          <p:nvPr/>
        </p:nvSpPr>
        <p:spPr>
          <a:xfrm>
            <a:off x="915148" y="2025650"/>
            <a:ext cx="368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AEROPORT-MEDIUM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Naumen</a:t>
            </a:r>
            <a:endParaRPr lang="en-US" sz="4400" dirty="0">
              <a:solidFill>
                <a:schemeClr val="bg1"/>
              </a:solidFill>
              <a:latin typeface="AEROPORT-MEDIUM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AEROPORT-MEDIUM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LegalTech</a:t>
            </a:r>
            <a:endParaRPr lang="ru-RU" sz="4400" dirty="0">
              <a:solidFill>
                <a:schemeClr val="bg1"/>
              </a:solidFill>
              <a:latin typeface="AEROPORT-MEDIUM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4600"/>
            <a:ext cx="7073900" cy="6311900"/>
          </a:xfrm>
          <a:custGeom>
            <a:avLst/>
            <a:gdLst/>
            <a:ahLst/>
            <a:cxnLst/>
            <a:rect l="l" t="t" r="r" b="b"/>
            <a:pathLst>
              <a:path w="7073900" h="6311900">
                <a:moveTo>
                  <a:pt x="7073900" y="0"/>
                </a:moveTo>
                <a:lnTo>
                  <a:pt x="0" y="0"/>
                </a:lnTo>
                <a:lnTo>
                  <a:pt x="0" y="6311900"/>
                </a:lnTo>
                <a:lnTo>
                  <a:pt x="7073900" y="6311900"/>
                </a:lnTo>
                <a:lnTo>
                  <a:pt x="7073900" y="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44600"/>
            <a:ext cx="355600" cy="2476500"/>
          </a:xfrm>
          <a:custGeom>
            <a:avLst/>
            <a:gdLst/>
            <a:ahLst/>
            <a:cxnLst/>
            <a:rect l="l" t="t" r="r" b="b"/>
            <a:pathLst>
              <a:path w="355600" h="2476500">
                <a:moveTo>
                  <a:pt x="355600" y="0"/>
                </a:moveTo>
                <a:lnTo>
                  <a:pt x="0" y="0"/>
                </a:lnTo>
                <a:lnTo>
                  <a:pt x="0" y="2476500"/>
                </a:lnTo>
                <a:lnTo>
                  <a:pt x="355600" y="2476500"/>
                </a:lnTo>
                <a:lnTo>
                  <a:pt x="355600" y="0"/>
                </a:lnTo>
                <a:close/>
              </a:path>
            </a:pathLst>
          </a:custGeom>
          <a:solidFill>
            <a:srgbClr val="FF6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7092" y="1838960"/>
            <a:ext cx="4453693" cy="119969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35025" y="2447924"/>
            <a:ext cx="666750" cy="407034"/>
          </a:xfrm>
          <a:custGeom>
            <a:avLst/>
            <a:gdLst/>
            <a:ahLst/>
            <a:cxnLst/>
            <a:rect l="l" t="t" r="r" b="b"/>
            <a:pathLst>
              <a:path w="666750" h="407035">
                <a:moveTo>
                  <a:pt x="666750" y="0"/>
                </a:moveTo>
                <a:lnTo>
                  <a:pt x="657225" y="0"/>
                </a:lnTo>
                <a:lnTo>
                  <a:pt x="657225" y="635"/>
                </a:lnTo>
                <a:lnTo>
                  <a:pt x="647700" y="635"/>
                </a:lnTo>
                <a:lnTo>
                  <a:pt x="647700" y="19685"/>
                </a:lnTo>
                <a:lnTo>
                  <a:pt x="647700" y="53975"/>
                </a:lnTo>
                <a:lnTo>
                  <a:pt x="647700" y="73025"/>
                </a:lnTo>
                <a:lnTo>
                  <a:pt x="647700" y="387350"/>
                </a:lnTo>
                <a:lnTo>
                  <a:pt x="19050" y="387350"/>
                </a:lnTo>
                <a:lnTo>
                  <a:pt x="19050" y="73025"/>
                </a:lnTo>
                <a:lnTo>
                  <a:pt x="180975" y="73025"/>
                </a:lnTo>
                <a:lnTo>
                  <a:pt x="180975" y="352425"/>
                </a:lnTo>
                <a:lnTo>
                  <a:pt x="200025" y="352425"/>
                </a:lnTo>
                <a:lnTo>
                  <a:pt x="200025" y="19685"/>
                </a:lnTo>
                <a:lnTo>
                  <a:pt x="231775" y="19685"/>
                </a:lnTo>
                <a:lnTo>
                  <a:pt x="231775" y="53975"/>
                </a:lnTo>
                <a:lnTo>
                  <a:pt x="231775" y="73025"/>
                </a:lnTo>
                <a:lnTo>
                  <a:pt x="231775" y="352425"/>
                </a:lnTo>
                <a:lnTo>
                  <a:pt x="250825" y="352425"/>
                </a:lnTo>
                <a:lnTo>
                  <a:pt x="250825" y="73025"/>
                </a:lnTo>
                <a:lnTo>
                  <a:pt x="409575" y="73025"/>
                </a:lnTo>
                <a:lnTo>
                  <a:pt x="409575" y="352425"/>
                </a:lnTo>
                <a:lnTo>
                  <a:pt x="428625" y="352425"/>
                </a:lnTo>
                <a:lnTo>
                  <a:pt x="428625" y="19685"/>
                </a:lnTo>
                <a:lnTo>
                  <a:pt x="460375" y="19685"/>
                </a:lnTo>
                <a:lnTo>
                  <a:pt x="460375" y="53975"/>
                </a:lnTo>
                <a:lnTo>
                  <a:pt x="460375" y="73025"/>
                </a:lnTo>
                <a:lnTo>
                  <a:pt x="460375" y="352425"/>
                </a:lnTo>
                <a:lnTo>
                  <a:pt x="479425" y="352425"/>
                </a:lnTo>
                <a:lnTo>
                  <a:pt x="479425" y="73025"/>
                </a:lnTo>
                <a:lnTo>
                  <a:pt x="647700" y="73025"/>
                </a:lnTo>
                <a:lnTo>
                  <a:pt x="647700" y="53975"/>
                </a:lnTo>
                <a:lnTo>
                  <a:pt x="479425" y="53975"/>
                </a:lnTo>
                <a:lnTo>
                  <a:pt x="479425" y="19685"/>
                </a:lnTo>
                <a:lnTo>
                  <a:pt x="647700" y="19685"/>
                </a:lnTo>
                <a:lnTo>
                  <a:pt x="647700" y="635"/>
                </a:lnTo>
                <a:lnTo>
                  <a:pt x="409575" y="635"/>
                </a:lnTo>
                <a:lnTo>
                  <a:pt x="409575" y="19685"/>
                </a:lnTo>
                <a:lnTo>
                  <a:pt x="409575" y="53975"/>
                </a:lnTo>
                <a:lnTo>
                  <a:pt x="250825" y="53975"/>
                </a:lnTo>
                <a:lnTo>
                  <a:pt x="250825" y="19685"/>
                </a:lnTo>
                <a:lnTo>
                  <a:pt x="409575" y="19685"/>
                </a:lnTo>
                <a:lnTo>
                  <a:pt x="409575" y="635"/>
                </a:lnTo>
                <a:lnTo>
                  <a:pt x="180975" y="635"/>
                </a:lnTo>
                <a:lnTo>
                  <a:pt x="180975" y="19050"/>
                </a:lnTo>
                <a:lnTo>
                  <a:pt x="180975" y="19685"/>
                </a:lnTo>
                <a:lnTo>
                  <a:pt x="180975" y="53975"/>
                </a:lnTo>
                <a:lnTo>
                  <a:pt x="19050" y="53975"/>
                </a:lnTo>
                <a:lnTo>
                  <a:pt x="19050" y="19685"/>
                </a:lnTo>
                <a:lnTo>
                  <a:pt x="19050" y="19050"/>
                </a:lnTo>
                <a:lnTo>
                  <a:pt x="180975" y="19050"/>
                </a:lnTo>
                <a:lnTo>
                  <a:pt x="180975" y="635"/>
                </a:lnTo>
                <a:lnTo>
                  <a:pt x="9525" y="635"/>
                </a:lnTo>
                <a:lnTo>
                  <a:pt x="0" y="635"/>
                </a:lnTo>
                <a:lnTo>
                  <a:pt x="0" y="19685"/>
                </a:lnTo>
                <a:lnTo>
                  <a:pt x="0" y="387985"/>
                </a:lnTo>
                <a:lnTo>
                  <a:pt x="0" y="407035"/>
                </a:lnTo>
                <a:lnTo>
                  <a:pt x="9525" y="407035"/>
                </a:lnTo>
                <a:lnTo>
                  <a:pt x="657225" y="407035"/>
                </a:lnTo>
                <a:lnTo>
                  <a:pt x="657225" y="406400"/>
                </a:lnTo>
                <a:lnTo>
                  <a:pt x="666750" y="406400"/>
                </a:lnTo>
                <a:lnTo>
                  <a:pt x="666750" y="387985"/>
                </a:lnTo>
                <a:lnTo>
                  <a:pt x="666750" y="387350"/>
                </a:lnTo>
                <a:lnTo>
                  <a:pt x="666750" y="19685"/>
                </a:lnTo>
                <a:lnTo>
                  <a:pt x="657225" y="19685"/>
                </a:lnTo>
                <a:lnTo>
                  <a:pt x="657225" y="19050"/>
                </a:lnTo>
                <a:lnTo>
                  <a:pt x="666750" y="19050"/>
                </a:lnTo>
                <a:lnTo>
                  <a:pt x="666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200" y="2851149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914400" y="0"/>
                </a:moveTo>
                <a:lnTo>
                  <a:pt x="895350" y="0"/>
                </a:lnTo>
                <a:lnTo>
                  <a:pt x="895350" y="19050"/>
                </a:lnTo>
                <a:lnTo>
                  <a:pt x="895350" y="57150"/>
                </a:lnTo>
                <a:lnTo>
                  <a:pt x="19050" y="57150"/>
                </a:lnTo>
                <a:lnTo>
                  <a:pt x="19050" y="19050"/>
                </a:lnTo>
                <a:lnTo>
                  <a:pt x="895350" y="19050"/>
                </a:lnTo>
                <a:lnTo>
                  <a:pt x="895350" y="0"/>
                </a:lnTo>
                <a:lnTo>
                  <a:pt x="19050" y="0"/>
                </a:lnTo>
                <a:lnTo>
                  <a:pt x="0" y="0"/>
                </a:lnTo>
                <a:lnTo>
                  <a:pt x="0" y="76200"/>
                </a:lnTo>
                <a:lnTo>
                  <a:pt x="19050" y="76200"/>
                </a:lnTo>
                <a:lnTo>
                  <a:pt x="895350" y="76200"/>
                </a:lnTo>
                <a:lnTo>
                  <a:pt x="914400" y="76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800" y="2667000"/>
            <a:ext cx="177800" cy="19050"/>
          </a:xfrm>
          <a:custGeom>
            <a:avLst/>
            <a:gdLst/>
            <a:ahLst/>
            <a:cxnLst/>
            <a:rect l="l" t="t" r="r" b="b"/>
            <a:pathLst>
              <a:path w="177800" h="19050">
                <a:moveTo>
                  <a:pt x="177800" y="0"/>
                </a:moveTo>
                <a:lnTo>
                  <a:pt x="0" y="0"/>
                </a:lnTo>
                <a:lnTo>
                  <a:pt x="0" y="19050"/>
                </a:lnTo>
                <a:lnTo>
                  <a:pt x="177800" y="19050"/>
                </a:lnTo>
                <a:lnTo>
                  <a:pt x="177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800" y="2501900"/>
            <a:ext cx="177800" cy="19050"/>
          </a:xfrm>
          <a:custGeom>
            <a:avLst/>
            <a:gdLst/>
            <a:ahLst/>
            <a:cxnLst/>
            <a:rect l="l" t="t" r="r" b="b"/>
            <a:pathLst>
              <a:path w="177800" h="19050">
                <a:moveTo>
                  <a:pt x="177800" y="0"/>
                </a:moveTo>
                <a:lnTo>
                  <a:pt x="0" y="0"/>
                </a:lnTo>
                <a:lnTo>
                  <a:pt x="0" y="19050"/>
                </a:lnTo>
                <a:lnTo>
                  <a:pt x="177800" y="19050"/>
                </a:lnTo>
                <a:lnTo>
                  <a:pt x="177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7600" y="2571750"/>
            <a:ext cx="19050" cy="63500"/>
          </a:xfrm>
          <a:custGeom>
            <a:avLst/>
            <a:gdLst/>
            <a:ahLst/>
            <a:cxnLst/>
            <a:rect l="l" t="t" r="r" b="b"/>
            <a:pathLst>
              <a:path w="19050" h="63500">
                <a:moveTo>
                  <a:pt x="19050" y="63500"/>
                </a:moveTo>
                <a:lnTo>
                  <a:pt x="19050" y="0"/>
                </a:lnTo>
                <a:lnTo>
                  <a:pt x="0" y="0"/>
                </a:lnTo>
                <a:lnTo>
                  <a:pt x="0" y="63500"/>
                </a:lnTo>
                <a:lnTo>
                  <a:pt x="1905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5700" y="2686050"/>
            <a:ext cx="19050" cy="165100"/>
          </a:xfrm>
          <a:custGeom>
            <a:avLst/>
            <a:gdLst/>
            <a:ahLst/>
            <a:cxnLst/>
            <a:rect l="l" t="t" r="r" b="b"/>
            <a:pathLst>
              <a:path w="19050" h="165100">
                <a:moveTo>
                  <a:pt x="19050" y="165100"/>
                </a:moveTo>
                <a:lnTo>
                  <a:pt x="19050" y="0"/>
                </a:lnTo>
                <a:lnTo>
                  <a:pt x="0" y="0"/>
                </a:lnTo>
                <a:lnTo>
                  <a:pt x="0" y="165100"/>
                </a:lnTo>
                <a:lnTo>
                  <a:pt x="19050" y="165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1100" y="2571750"/>
            <a:ext cx="19050" cy="63500"/>
          </a:xfrm>
          <a:custGeom>
            <a:avLst/>
            <a:gdLst/>
            <a:ahLst/>
            <a:cxnLst/>
            <a:rect l="l" t="t" r="r" b="b"/>
            <a:pathLst>
              <a:path w="19050" h="63500">
                <a:moveTo>
                  <a:pt x="19050" y="63500"/>
                </a:moveTo>
                <a:lnTo>
                  <a:pt x="19050" y="0"/>
                </a:lnTo>
                <a:lnTo>
                  <a:pt x="0" y="0"/>
                </a:lnTo>
                <a:lnTo>
                  <a:pt x="0" y="63500"/>
                </a:lnTo>
                <a:lnTo>
                  <a:pt x="1905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8900" y="2571750"/>
            <a:ext cx="19050" cy="63500"/>
          </a:xfrm>
          <a:custGeom>
            <a:avLst/>
            <a:gdLst/>
            <a:ahLst/>
            <a:cxnLst/>
            <a:rect l="l" t="t" r="r" b="b"/>
            <a:pathLst>
              <a:path w="19050" h="63500">
                <a:moveTo>
                  <a:pt x="19050" y="63500"/>
                </a:moveTo>
                <a:lnTo>
                  <a:pt x="19050" y="0"/>
                </a:lnTo>
                <a:lnTo>
                  <a:pt x="0" y="0"/>
                </a:lnTo>
                <a:lnTo>
                  <a:pt x="0" y="63500"/>
                </a:lnTo>
                <a:lnTo>
                  <a:pt x="1905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8900" y="2686050"/>
            <a:ext cx="19050" cy="63500"/>
          </a:xfrm>
          <a:custGeom>
            <a:avLst/>
            <a:gdLst/>
            <a:ahLst/>
            <a:cxnLst/>
            <a:rect l="l" t="t" r="r" b="b"/>
            <a:pathLst>
              <a:path w="19050" h="63500">
                <a:moveTo>
                  <a:pt x="19050" y="63500"/>
                </a:moveTo>
                <a:lnTo>
                  <a:pt x="19050" y="0"/>
                </a:lnTo>
                <a:lnTo>
                  <a:pt x="0" y="0"/>
                </a:lnTo>
                <a:lnTo>
                  <a:pt x="0" y="63500"/>
                </a:lnTo>
                <a:lnTo>
                  <a:pt x="1905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2400" y="2571750"/>
            <a:ext cx="19050" cy="63500"/>
          </a:xfrm>
          <a:custGeom>
            <a:avLst/>
            <a:gdLst/>
            <a:ahLst/>
            <a:cxnLst/>
            <a:rect l="l" t="t" r="r" b="b"/>
            <a:pathLst>
              <a:path w="19050" h="63500">
                <a:moveTo>
                  <a:pt x="19050" y="63500"/>
                </a:moveTo>
                <a:lnTo>
                  <a:pt x="19050" y="0"/>
                </a:lnTo>
                <a:lnTo>
                  <a:pt x="0" y="0"/>
                </a:lnTo>
                <a:lnTo>
                  <a:pt x="0" y="63500"/>
                </a:lnTo>
                <a:lnTo>
                  <a:pt x="1905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2400" y="2686050"/>
            <a:ext cx="19050" cy="63500"/>
          </a:xfrm>
          <a:custGeom>
            <a:avLst/>
            <a:gdLst/>
            <a:ahLst/>
            <a:cxnLst/>
            <a:rect l="l" t="t" r="r" b="b"/>
            <a:pathLst>
              <a:path w="19050" h="63500">
                <a:moveTo>
                  <a:pt x="19050" y="63500"/>
                </a:moveTo>
                <a:lnTo>
                  <a:pt x="19050" y="0"/>
                </a:lnTo>
                <a:lnTo>
                  <a:pt x="0" y="0"/>
                </a:lnTo>
                <a:lnTo>
                  <a:pt x="0" y="63500"/>
                </a:lnTo>
                <a:lnTo>
                  <a:pt x="1905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9000" y="2571750"/>
            <a:ext cx="19050" cy="63500"/>
          </a:xfrm>
          <a:custGeom>
            <a:avLst/>
            <a:gdLst/>
            <a:ahLst/>
            <a:cxnLst/>
            <a:rect l="l" t="t" r="r" b="b"/>
            <a:pathLst>
              <a:path w="19050" h="63500">
                <a:moveTo>
                  <a:pt x="19050" y="63500"/>
                </a:moveTo>
                <a:lnTo>
                  <a:pt x="19050" y="0"/>
                </a:lnTo>
                <a:lnTo>
                  <a:pt x="0" y="0"/>
                </a:lnTo>
                <a:lnTo>
                  <a:pt x="0" y="63500"/>
                </a:lnTo>
                <a:lnTo>
                  <a:pt x="1905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9000" y="2686050"/>
            <a:ext cx="19050" cy="63500"/>
          </a:xfrm>
          <a:custGeom>
            <a:avLst/>
            <a:gdLst/>
            <a:ahLst/>
            <a:cxnLst/>
            <a:rect l="l" t="t" r="r" b="b"/>
            <a:pathLst>
              <a:path w="19050" h="63500">
                <a:moveTo>
                  <a:pt x="19050" y="63500"/>
                </a:moveTo>
                <a:lnTo>
                  <a:pt x="19050" y="0"/>
                </a:lnTo>
                <a:lnTo>
                  <a:pt x="0" y="0"/>
                </a:lnTo>
                <a:lnTo>
                  <a:pt x="0" y="63500"/>
                </a:lnTo>
                <a:lnTo>
                  <a:pt x="1905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2500" y="2571750"/>
            <a:ext cx="19050" cy="63500"/>
          </a:xfrm>
          <a:custGeom>
            <a:avLst/>
            <a:gdLst/>
            <a:ahLst/>
            <a:cxnLst/>
            <a:rect l="l" t="t" r="r" b="b"/>
            <a:pathLst>
              <a:path w="19050" h="63500">
                <a:moveTo>
                  <a:pt x="19050" y="63500"/>
                </a:moveTo>
                <a:lnTo>
                  <a:pt x="19050" y="0"/>
                </a:lnTo>
                <a:lnTo>
                  <a:pt x="0" y="0"/>
                </a:lnTo>
                <a:lnTo>
                  <a:pt x="0" y="63500"/>
                </a:lnTo>
                <a:lnTo>
                  <a:pt x="1905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2500" y="2686050"/>
            <a:ext cx="19050" cy="63500"/>
          </a:xfrm>
          <a:custGeom>
            <a:avLst/>
            <a:gdLst/>
            <a:ahLst/>
            <a:cxnLst/>
            <a:rect l="l" t="t" r="r" b="b"/>
            <a:pathLst>
              <a:path w="19050" h="63500">
                <a:moveTo>
                  <a:pt x="19050" y="63500"/>
                </a:moveTo>
                <a:lnTo>
                  <a:pt x="19050" y="0"/>
                </a:lnTo>
                <a:lnTo>
                  <a:pt x="0" y="0"/>
                </a:lnTo>
                <a:lnTo>
                  <a:pt x="0" y="63500"/>
                </a:lnTo>
                <a:lnTo>
                  <a:pt x="1905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3262" y="1844674"/>
            <a:ext cx="730885" cy="622935"/>
          </a:xfrm>
          <a:custGeom>
            <a:avLst/>
            <a:gdLst/>
            <a:ahLst/>
            <a:cxnLst/>
            <a:rect l="l" t="t" r="r" b="b"/>
            <a:pathLst>
              <a:path w="730885" h="622935">
                <a:moveTo>
                  <a:pt x="730262" y="552450"/>
                </a:moveTo>
                <a:lnTo>
                  <a:pt x="730250" y="515823"/>
                </a:lnTo>
                <a:lnTo>
                  <a:pt x="730250" y="510984"/>
                </a:lnTo>
                <a:lnTo>
                  <a:pt x="726338" y="508127"/>
                </a:lnTo>
                <a:lnTo>
                  <a:pt x="724357" y="506679"/>
                </a:lnTo>
                <a:lnTo>
                  <a:pt x="711212" y="497103"/>
                </a:lnTo>
                <a:lnTo>
                  <a:pt x="711212" y="572135"/>
                </a:lnTo>
                <a:lnTo>
                  <a:pt x="711212" y="603250"/>
                </a:lnTo>
                <a:lnTo>
                  <a:pt x="19062" y="603250"/>
                </a:lnTo>
                <a:lnTo>
                  <a:pt x="19062" y="572135"/>
                </a:lnTo>
                <a:lnTo>
                  <a:pt x="19062" y="571500"/>
                </a:lnTo>
                <a:lnTo>
                  <a:pt x="180987" y="571500"/>
                </a:lnTo>
                <a:lnTo>
                  <a:pt x="180987" y="561975"/>
                </a:lnTo>
                <a:lnTo>
                  <a:pt x="180987" y="553085"/>
                </a:lnTo>
                <a:lnTo>
                  <a:pt x="180975" y="544398"/>
                </a:lnTo>
                <a:lnTo>
                  <a:pt x="32753" y="544398"/>
                </a:lnTo>
                <a:lnTo>
                  <a:pt x="19050" y="544398"/>
                </a:lnTo>
                <a:lnTo>
                  <a:pt x="19050" y="537781"/>
                </a:lnTo>
                <a:lnTo>
                  <a:pt x="19050" y="507644"/>
                </a:lnTo>
                <a:lnTo>
                  <a:pt x="288340" y="316941"/>
                </a:lnTo>
                <a:lnTo>
                  <a:pt x="330212" y="316941"/>
                </a:lnTo>
                <a:lnTo>
                  <a:pt x="330212" y="317500"/>
                </a:lnTo>
                <a:lnTo>
                  <a:pt x="339737" y="317500"/>
                </a:lnTo>
                <a:lnTo>
                  <a:pt x="390537" y="317500"/>
                </a:lnTo>
                <a:lnTo>
                  <a:pt x="400062" y="317500"/>
                </a:lnTo>
                <a:lnTo>
                  <a:pt x="400062" y="316941"/>
                </a:lnTo>
                <a:lnTo>
                  <a:pt x="431876" y="316941"/>
                </a:lnTo>
                <a:lnTo>
                  <a:pt x="711200" y="520674"/>
                </a:lnTo>
                <a:lnTo>
                  <a:pt x="711200" y="544398"/>
                </a:lnTo>
                <a:lnTo>
                  <a:pt x="244475" y="544398"/>
                </a:lnTo>
                <a:lnTo>
                  <a:pt x="244475" y="563448"/>
                </a:lnTo>
                <a:lnTo>
                  <a:pt x="244487" y="572135"/>
                </a:lnTo>
                <a:lnTo>
                  <a:pt x="711212" y="572135"/>
                </a:lnTo>
                <a:lnTo>
                  <a:pt x="711212" y="497103"/>
                </a:lnTo>
                <a:lnTo>
                  <a:pt x="449935" y="306539"/>
                </a:lnTo>
                <a:lnTo>
                  <a:pt x="440588" y="299720"/>
                </a:lnTo>
                <a:lnTo>
                  <a:pt x="438086" y="297891"/>
                </a:lnTo>
                <a:lnTo>
                  <a:pt x="434975" y="297891"/>
                </a:lnTo>
                <a:lnTo>
                  <a:pt x="400062" y="297891"/>
                </a:lnTo>
                <a:lnTo>
                  <a:pt x="400062" y="178435"/>
                </a:lnTo>
                <a:lnTo>
                  <a:pt x="568337" y="178435"/>
                </a:lnTo>
                <a:lnTo>
                  <a:pt x="568337" y="177800"/>
                </a:lnTo>
                <a:lnTo>
                  <a:pt x="577862" y="177800"/>
                </a:lnTo>
                <a:lnTo>
                  <a:pt x="577862" y="159385"/>
                </a:lnTo>
                <a:lnTo>
                  <a:pt x="577862" y="158750"/>
                </a:lnTo>
                <a:lnTo>
                  <a:pt x="577862" y="51435"/>
                </a:lnTo>
                <a:lnTo>
                  <a:pt x="568337" y="51435"/>
                </a:lnTo>
                <a:lnTo>
                  <a:pt x="568337" y="50800"/>
                </a:lnTo>
                <a:lnTo>
                  <a:pt x="577862" y="50800"/>
                </a:lnTo>
                <a:lnTo>
                  <a:pt x="577862" y="31750"/>
                </a:lnTo>
                <a:lnTo>
                  <a:pt x="568337" y="31750"/>
                </a:lnTo>
                <a:lnTo>
                  <a:pt x="568337" y="32385"/>
                </a:lnTo>
                <a:lnTo>
                  <a:pt x="558812" y="32385"/>
                </a:lnTo>
                <a:lnTo>
                  <a:pt x="558812" y="51435"/>
                </a:lnTo>
                <a:lnTo>
                  <a:pt x="558812" y="159385"/>
                </a:lnTo>
                <a:lnTo>
                  <a:pt x="400062" y="159385"/>
                </a:lnTo>
                <a:lnTo>
                  <a:pt x="400062" y="51435"/>
                </a:lnTo>
                <a:lnTo>
                  <a:pt x="558812" y="51435"/>
                </a:lnTo>
                <a:lnTo>
                  <a:pt x="558812" y="32385"/>
                </a:lnTo>
                <a:lnTo>
                  <a:pt x="400062" y="32385"/>
                </a:lnTo>
                <a:lnTo>
                  <a:pt x="400062" y="19050"/>
                </a:lnTo>
                <a:lnTo>
                  <a:pt x="400062" y="0"/>
                </a:lnTo>
                <a:lnTo>
                  <a:pt x="390537" y="0"/>
                </a:lnTo>
                <a:lnTo>
                  <a:pt x="339737" y="0"/>
                </a:lnTo>
                <a:lnTo>
                  <a:pt x="330212" y="0"/>
                </a:lnTo>
                <a:lnTo>
                  <a:pt x="330212" y="85725"/>
                </a:lnTo>
                <a:lnTo>
                  <a:pt x="349262" y="85725"/>
                </a:lnTo>
                <a:lnTo>
                  <a:pt x="349262" y="19050"/>
                </a:lnTo>
                <a:lnTo>
                  <a:pt x="381012" y="19050"/>
                </a:lnTo>
                <a:lnTo>
                  <a:pt x="381012" y="297891"/>
                </a:lnTo>
                <a:lnTo>
                  <a:pt x="349262" y="297891"/>
                </a:lnTo>
                <a:lnTo>
                  <a:pt x="349262" y="136525"/>
                </a:lnTo>
                <a:lnTo>
                  <a:pt x="330212" y="136525"/>
                </a:lnTo>
                <a:lnTo>
                  <a:pt x="330212" y="297891"/>
                </a:lnTo>
                <a:lnTo>
                  <a:pt x="285305" y="297891"/>
                </a:lnTo>
                <a:lnTo>
                  <a:pt x="282270" y="297891"/>
                </a:lnTo>
                <a:lnTo>
                  <a:pt x="279806" y="299643"/>
                </a:lnTo>
                <a:lnTo>
                  <a:pt x="4025" y="494893"/>
                </a:lnTo>
                <a:lnTo>
                  <a:pt x="0" y="497738"/>
                </a:lnTo>
                <a:lnTo>
                  <a:pt x="0" y="502666"/>
                </a:lnTo>
                <a:lnTo>
                  <a:pt x="0" y="553923"/>
                </a:lnTo>
                <a:lnTo>
                  <a:pt x="0" y="563448"/>
                </a:lnTo>
                <a:lnTo>
                  <a:pt x="12" y="572135"/>
                </a:lnTo>
                <a:lnTo>
                  <a:pt x="12" y="603885"/>
                </a:lnTo>
                <a:lnTo>
                  <a:pt x="12" y="622935"/>
                </a:lnTo>
                <a:lnTo>
                  <a:pt x="9537" y="622935"/>
                </a:lnTo>
                <a:lnTo>
                  <a:pt x="720737" y="622935"/>
                </a:lnTo>
                <a:lnTo>
                  <a:pt x="720737" y="622300"/>
                </a:lnTo>
                <a:lnTo>
                  <a:pt x="730262" y="622300"/>
                </a:lnTo>
                <a:lnTo>
                  <a:pt x="730262" y="603885"/>
                </a:lnTo>
                <a:lnTo>
                  <a:pt x="730262" y="603250"/>
                </a:lnTo>
                <a:lnTo>
                  <a:pt x="730262" y="572135"/>
                </a:lnTo>
                <a:lnTo>
                  <a:pt x="720737" y="572135"/>
                </a:lnTo>
                <a:lnTo>
                  <a:pt x="720737" y="571500"/>
                </a:lnTo>
                <a:lnTo>
                  <a:pt x="730262" y="571500"/>
                </a:lnTo>
                <a:lnTo>
                  <a:pt x="730262" y="552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1075" y="2790824"/>
            <a:ext cx="133350" cy="70485"/>
          </a:xfrm>
          <a:custGeom>
            <a:avLst/>
            <a:gdLst/>
            <a:ahLst/>
            <a:cxnLst/>
            <a:rect l="l" t="t" r="r" b="b"/>
            <a:pathLst>
              <a:path w="133350" h="70485">
                <a:moveTo>
                  <a:pt x="133350" y="0"/>
                </a:moveTo>
                <a:lnTo>
                  <a:pt x="123825" y="0"/>
                </a:lnTo>
                <a:lnTo>
                  <a:pt x="123825" y="635"/>
                </a:lnTo>
                <a:lnTo>
                  <a:pt x="114300" y="635"/>
                </a:lnTo>
                <a:lnTo>
                  <a:pt x="114300" y="19050"/>
                </a:lnTo>
                <a:lnTo>
                  <a:pt x="114300" y="19685"/>
                </a:lnTo>
                <a:lnTo>
                  <a:pt x="114300" y="50800"/>
                </a:lnTo>
                <a:lnTo>
                  <a:pt x="19050" y="50800"/>
                </a:lnTo>
                <a:lnTo>
                  <a:pt x="19050" y="19685"/>
                </a:lnTo>
                <a:lnTo>
                  <a:pt x="19050" y="19050"/>
                </a:lnTo>
                <a:lnTo>
                  <a:pt x="114300" y="19050"/>
                </a:lnTo>
                <a:lnTo>
                  <a:pt x="114300" y="635"/>
                </a:lnTo>
                <a:lnTo>
                  <a:pt x="9525" y="635"/>
                </a:lnTo>
                <a:lnTo>
                  <a:pt x="0" y="635"/>
                </a:lnTo>
                <a:lnTo>
                  <a:pt x="0" y="19685"/>
                </a:lnTo>
                <a:lnTo>
                  <a:pt x="0" y="51435"/>
                </a:lnTo>
                <a:lnTo>
                  <a:pt x="0" y="70485"/>
                </a:lnTo>
                <a:lnTo>
                  <a:pt x="9525" y="70485"/>
                </a:lnTo>
                <a:lnTo>
                  <a:pt x="123825" y="70485"/>
                </a:lnTo>
                <a:lnTo>
                  <a:pt x="123825" y="69850"/>
                </a:lnTo>
                <a:lnTo>
                  <a:pt x="133350" y="69850"/>
                </a:lnTo>
                <a:lnTo>
                  <a:pt x="133350" y="51435"/>
                </a:lnTo>
                <a:lnTo>
                  <a:pt x="133350" y="50800"/>
                </a:lnTo>
                <a:lnTo>
                  <a:pt x="133350" y="19685"/>
                </a:lnTo>
                <a:lnTo>
                  <a:pt x="123825" y="19685"/>
                </a:lnTo>
                <a:lnTo>
                  <a:pt x="123825" y="19050"/>
                </a:lnTo>
                <a:lnTo>
                  <a:pt x="133350" y="19050"/>
                </a:lnTo>
                <a:lnTo>
                  <a:pt x="13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9675" y="2790824"/>
            <a:ext cx="133350" cy="70485"/>
          </a:xfrm>
          <a:custGeom>
            <a:avLst/>
            <a:gdLst/>
            <a:ahLst/>
            <a:cxnLst/>
            <a:rect l="l" t="t" r="r" b="b"/>
            <a:pathLst>
              <a:path w="133350" h="70485">
                <a:moveTo>
                  <a:pt x="133350" y="0"/>
                </a:moveTo>
                <a:lnTo>
                  <a:pt x="123825" y="0"/>
                </a:lnTo>
                <a:lnTo>
                  <a:pt x="123825" y="635"/>
                </a:lnTo>
                <a:lnTo>
                  <a:pt x="114300" y="635"/>
                </a:lnTo>
                <a:lnTo>
                  <a:pt x="114300" y="19050"/>
                </a:lnTo>
                <a:lnTo>
                  <a:pt x="114300" y="19685"/>
                </a:lnTo>
                <a:lnTo>
                  <a:pt x="114300" y="50800"/>
                </a:lnTo>
                <a:lnTo>
                  <a:pt x="19050" y="50800"/>
                </a:lnTo>
                <a:lnTo>
                  <a:pt x="19050" y="19685"/>
                </a:lnTo>
                <a:lnTo>
                  <a:pt x="19050" y="19050"/>
                </a:lnTo>
                <a:lnTo>
                  <a:pt x="114300" y="19050"/>
                </a:lnTo>
                <a:lnTo>
                  <a:pt x="114300" y="635"/>
                </a:lnTo>
                <a:lnTo>
                  <a:pt x="9525" y="635"/>
                </a:lnTo>
                <a:lnTo>
                  <a:pt x="0" y="635"/>
                </a:lnTo>
                <a:lnTo>
                  <a:pt x="0" y="19685"/>
                </a:lnTo>
                <a:lnTo>
                  <a:pt x="0" y="51435"/>
                </a:lnTo>
                <a:lnTo>
                  <a:pt x="0" y="70485"/>
                </a:lnTo>
                <a:lnTo>
                  <a:pt x="9525" y="70485"/>
                </a:lnTo>
                <a:lnTo>
                  <a:pt x="123825" y="70485"/>
                </a:lnTo>
                <a:lnTo>
                  <a:pt x="123825" y="69850"/>
                </a:lnTo>
                <a:lnTo>
                  <a:pt x="133350" y="69850"/>
                </a:lnTo>
                <a:lnTo>
                  <a:pt x="133350" y="51435"/>
                </a:lnTo>
                <a:lnTo>
                  <a:pt x="133350" y="50800"/>
                </a:lnTo>
                <a:lnTo>
                  <a:pt x="133350" y="19685"/>
                </a:lnTo>
                <a:lnTo>
                  <a:pt x="123825" y="19685"/>
                </a:lnTo>
                <a:lnTo>
                  <a:pt x="123825" y="19050"/>
                </a:lnTo>
                <a:lnTo>
                  <a:pt x="133350" y="19050"/>
                </a:lnTo>
                <a:lnTo>
                  <a:pt x="13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3708400"/>
            <a:ext cx="7073900" cy="12700"/>
          </a:xfrm>
          <a:custGeom>
            <a:avLst/>
            <a:gdLst/>
            <a:ahLst/>
            <a:cxnLst/>
            <a:rect l="l" t="t" r="r" b="b"/>
            <a:pathLst>
              <a:path w="7073900" h="12700">
                <a:moveTo>
                  <a:pt x="7073900" y="0"/>
                </a:moveTo>
                <a:lnTo>
                  <a:pt x="0" y="0"/>
                </a:lnTo>
                <a:lnTo>
                  <a:pt x="0" y="12700"/>
                </a:lnTo>
                <a:lnTo>
                  <a:pt x="7073900" y="12700"/>
                </a:lnTo>
                <a:lnTo>
                  <a:pt x="707390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988" y="4015079"/>
            <a:ext cx="4588434" cy="21008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3850" y="4554524"/>
            <a:ext cx="2810563" cy="439115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890058" y="4556125"/>
            <a:ext cx="241300" cy="285750"/>
            <a:chOff x="890058" y="4556125"/>
            <a:chExt cx="241300" cy="285750"/>
          </a:xfrm>
        </p:grpSpPr>
        <p:sp>
          <p:nvSpPr>
            <p:cNvPr id="28" name="object 28"/>
            <p:cNvSpPr/>
            <p:nvPr/>
          </p:nvSpPr>
          <p:spPr>
            <a:xfrm>
              <a:off x="934511" y="4556125"/>
              <a:ext cx="196850" cy="256540"/>
            </a:xfrm>
            <a:custGeom>
              <a:avLst/>
              <a:gdLst/>
              <a:ahLst/>
              <a:cxnLst/>
              <a:rect l="l" t="t" r="r" b="b"/>
              <a:pathLst>
                <a:path w="196850" h="256539">
                  <a:moveTo>
                    <a:pt x="114842" y="237066"/>
                  </a:moveTo>
                  <a:lnTo>
                    <a:pt x="109582" y="237066"/>
                  </a:lnTo>
                  <a:lnTo>
                    <a:pt x="105317" y="241331"/>
                  </a:lnTo>
                  <a:lnTo>
                    <a:pt x="105317" y="251852"/>
                  </a:lnTo>
                  <a:lnTo>
                    <a:pt x="109582" y="256116"/>
                  </a:lnTo>
                  <a:lnTo>
                    <a:pt x="114842" y="256116"/>
                  </a:lnTo>
                  <a:lnTo>
                    <a:pt x="114842" y="237066"/>
                  </a:lnTo>
                  <a:close/>
                </a:path>
                <a:path w="196850" h="256539">
                  <a:moveTo>
                    <a:pt x="161914" y="237066"/>
                  </a:moveTo>
                  <a:lnTo>
                    <a:pt x="114842" y="237066"/>
                  </a:lnTo>
                  <a:lnTo>
                    <a:pt x="114842" y="256116"/>
                  </a:lnTo>
                  <a:lnTo>
                    <a:pt x="161914" y="256116"/>
                  </a:lnTo>
                  <a:lnTo>
                    <a:pt x="161914" y="237066"/>
                  </a:lnTo>
                  <a:close/>
                </a:path>
                <a:path w="196850" h="256539">
                  <a:moveTo>
                    <a:pt x="173387" y="232697"/>
                  </a:moveTo>
                  <a:lnTo>
                    <a:pt x="170454" y="235425"/>
                  </a:lnTo>
                  <a:lnTo>
                    <a:pt x="166338" y="237066"/>
                  </a:lnTo>
                  <a:lnTo>
                    <a:pt x="161914" y="237066"/>
                  </a:lnTo>
                  <a:lnTo>
                    <a:pt x="161914" y="256116"/>
                  </a:lnTo>
                  <a:lnTo>
                    <a:pt x="168625" y="255499"/>
                  </a:lnTo>
                  <a:lnTo>
                    <a:pt x="175059" y="253680"/>
                  </a:lnTo>
                  <a:lnTo>
                    <a:pt x="181033" y="250712"/>
                  </a:lnTo>
                  <a:lnTo>
                    <a:pt x="186362" y="246644"/>
                  </a:lnTo>
                  <a:lnTo>
                    <a:pt x="173387" y="232697"/>
                  </a:lnTo>
                  <a:close/>
                </a:path>
                <a:path w="196850" h="256539">
                  <a:moveTo>
                    <a:pt x="177789" y="222961"/>
                  </a:moveTo>
                  <a:lnTo>
                    <a:pt x="177789" y="226471"/>
                  </a:lnTo>
                  <a:lnTo>
                    <a:pt x="176296" y="229990"/>
                  </a:lnTo>
                  <a:lnTo>
                    <a:pt x="173387" y="232697"/>
                  </a:lnTo>
                  <a:lnTo>
                    <a:pt x="186362" y="246644"/>
                  </a:lnTo>
                  <a:lnTo>
                    <a:pt x="190791" y="241616"/>
                  </a:lnTo>
                  <a:lnTo>
                    <a:pt x="194082" y="235879"/>
                  </a:lnTo>
                  <a:lnTo>
                    <a:pt x="196132" y="229604"/>
                  </a:lnTo>
                  <a:lnTo>
                    <a:pt x="196839" y="222962"/>
                  </a:lnTo>
                  <a:lnTo>
                    <a:pt x="177789" y="222961"/>
                  </a:lnTo>
                  <a:close/>
                </a:path>
                <a:path w="196850" h="256539">
                  <a:moveTo>
                    <a:pt x="187295" y="85304"/>
                  </a:moveTo>
                  <a:lnTo>
                    <a:pt x="177794" y="85306"/>
                  </a:lnTo>
                  <a:lnTo>
                    <a:pt x="177789" y="222961"/>
                  </a:lnTo>
                  <a:lnTo>
                    <a:pt x="187314" y="222962"/>
                  </a:lnTo>
                  <a:lnTo>
                    <a:pt x="196839" y="222962"/>
                  </a:lnTo>
                  <a:lnTo>
                    <a:pt x="196844" y="85305"/>
                  </a:lnTo>
                  <a:lnTo>
                    <a:pt x="187295" y="85304"/>
                  </a:lnTo>
                  <a:close/>
                </a:path>
                <a:path w="196850" h="256539">
                  <a:moveTo>
                    <a:pt x="19052" y="113241"/>
                  </a:moveTo>
                  <a:lnTo>
                    <a:pt x="2" y="113242"/>
                  </a:lnTo>
                  <a:lnTo>
                    <a:pt x="2" y="118502"/>
                  </a:lnTo>
                  <a:lnTo>
                    <a:pt x="4267" y="122766"/>
                  </a:lnTo>
                  <a:lnTo>
                    <a:pt x="14788" y="122766"/>
                  </a:lnTo>
                  <a:lnTo>
                    <a:pt x="19052" y="118502"/>
                  </a:lnTo>
                  <a:lnTo>
                    <a:pt x="19052" y="113241"/>
                  </a:lnTo>
                  <a:close/>
                </a:path>
                <a:path w="196850" h="256539">
                  <a:moveTo>
                    <a:pt x="19050" y="33154"/>
                  </a:moveTo>
                  <a:lnTo>
                    <a:pt x="0" y="33154"/>
                  </a:lnTo>
                  <a:lnTo>
                    <a:pt x="2" y="113242"/>
                  </a:lnTo>
                  <a:lnTo>
                    <a:pt x="19052" y="113241"/>
                  </a:lnTo>
                  <a:lnTo>
                    <a:pt x="19050" y="33154"/>
                  </a:lnTo>
                  <a:close/>
                </a:path>
                <a:path w="196850" h="256539">
                  <a:moveTo>
                    <a:pt x="190086" y="69977"/>
                  </a:moveTo>
                  <a:lnTo>
                    <a:pt x="177111" y="83926"/>
                  </a:lnTo>
                  <a:lnTo>
                    <a:pt x="177639" y="84417"/>
                  </a:lnTo>
                  <a:lnTo>
                    <a:pt x="177794" y="84930"/>
                  </a:lnTo>
                  <a:lnTo>
                    <a:pt x="177794" y="85306"/>
                  </a:lnTo>
                  <a:lnTo>
                    <a:pt x="196844" y="85302"/>
                  </a:lnTo>
                  <a:lnTo>
                    <a:pt x="196843" y="79412"/>
                  </a:lnTo>
                  <a:lnTo>
                    <a:pt x="194320" y="73915"/>
                  </a:lnTo>
                  <a:lnTo>
                    <a:pt x="190086" y="69977"/>
                  </a:lnTo>
                  <a:close/>
                </a:path>
                <a:path w="196850" h="256539">
                  <a:moveTo>
                    <a:pt x="187480" y="85304"/>
                  </a:moveTo>
                  <a:lnTo>
                    <a:pt x="187319" y="85304"/>
                  </a:lnTo>
                  <a:lnTo>
                    <a:pt x="196844" y="85305"/>
                  </a:lnTo>
                  <a:lnTo>
                    <a:pt x="187480" y="85304"/>
                  </a:lnTo>
                  <a:close/>
                </a:path>
                <a:path w="196850" h="256539">
                  <a:moveTo>
                    <a:pt x="121331" y="6013"/>
                  </a:moveTo>
                  <a:lnTo>
                    <a:pt x="108355" y="19960"/>
                  </a:lnTo>
                  <a:lnTo>
                    <a:pt x="177110" y="83925"/>
                  </a:lnTo>
                  <a:lnTo>
                    <a:pt x="190085" y="69976"/>
                  </a:lnTo>
                  <a:lnTo>
                    <a:pt x="121331" y="6013"/>
                  </a:lnTo>
                  <a:close/>
                </a:path>
                <a:path w="196850" h="256539">
                  <a:moveTo>
                    <a:pt x="190085" y="69976"/>
                  </a:moveTo>
                  <a:lnTo>
                    <a:pt x="183597" y="76953"/>
                  </a:lnTo>
                  <a:lnTo>
                    <a:pt x="190086" y="69977"/>
                  </a:lnTo>
                  <a:close/>
                </a:path>
                <a:path w="196850" h="256539">
                  <a:moveTo>
                    <a:pt x="190085" y="69976"/>
                  </a:moveTo>
                  <a:close/>
                </a:path>
                <a:path w="196850" h="256539">
                  <a:moveTo>
                    <a:pt x="10476" y="9472"/>
                  </a:moveTo>
                  <a:lnTo>
                    <a:pt x="6048" y="14500"/>
                  </a:lnTo>
                  <a:lnTo>
                    <a:pt x="2756" y="20237"/>
                  </a:lnTo>
                  <a:lnTo>
                    <a:pt x="706" y="26512"/>
                  </a:lnTo>
                  <a:lnTo>
                    <a:pt x="0" y="33154"/>
                  </a:lnTo>
                  <a:lnTo>
                    <a:pt x="19050" y="33154"/>
                  </a:lnTo>
                  <a:lnTo>
                    <a:pt x="19050" y="29644"/>
                  </a:lnTo>
                  <a:lnTo>
                    <a:pt x="20542" y="26126"/>
                  </a:lnTo>
                  <a:lnTo>
                    <a:pt x="23452" y="23419"/>
                  </a:lnTo>
                  <a:lnTo>
                    <a:pt x="10476" y="9472"/>
                  </a:lnTo>
                  <a:close/>
                </a:path>
                <a:path w="196850" h="256539">
                  <a:moveTo>
                    <a:pt x="34924" y="0"/>
                  </a:moveTo>
                  <a:lnTo>
                    <a:pt x="28213" y="617"/>
                  </a:lnTo>
                  <a:lnTo>
                    <a:pt x="21779" y="2435"/>
                  </a:lnTo>
                  <a:lnTo>
                    <a:pt x="15805" y="5404"/>
                  </a:lnTo>
                  <a:lnTo>
                    <a:pt x="10476" y="9472"/>
                  </a:lnTo>
                  <a:lnTo>
                    <a:pt x="23452" y="23419"/>
                  </a:lnTo>
                  <a:lnTo>
                    <a:pt x="26385" y="20691"/>
                  </a:lnTo>
                  <a:lnTo>
                    <a:pt x="30501" y="19050"/>
                  </a:lnTo>
                  <a:lnTo>
                    <a:pt x="34924" y="19050"/>
                  </a:lnTo>
                  <a:lnTo>
                    <a:pt x="34924" y="0"/>
                  </a:lnTo>
                  <a:close/>
                </a:path>
                <a:path w="196850" h="256539">
                  <a:moveTo>
                    <a:pt x="105866" y="0"/>
                  </a:moveTo>
                  <a:lnTo>
                    <a:pt x="105864" y="19050"/>
                  </a:lnTo>
                  <a:lnTo>
                    <a:pt x="106917" y="19050"/>
                  </a:lnTo>
                  <a:lnTo>
                    <a:pt x="107802" y="19446"/>
                  </a:lnTo>
                  <a:lnTo>
                    <a:pt x="108353" y="19959"/>
                  </a:lnTo>
                  <a:lnTo>
                    <a:pt x="121330" y="6012"/>
                  </a:lnTo>
                  <a:lnTo>
                    <a:pt x="117120" y="2095"/>
                  </a:lnTo>
                  <a:lnTo>
                    <a:pt x="111546" y="1"/>
                  </a:lnTo>
                  <a:lnTo>
                    <a:pt x="105866" y="0"/>
                  </a:lnTo>
                  <a:close/>
                </a:path>
                <a:path w="196850" h="256539">
                  <a:moveTo>
                    <a:pt x="105864" y="0"/>
                  </a:moveTo>
                  <a:lnTo>
                    <a:pt x="34924" y="0"/>
                  </a:lnTo>
                  <a:lnTo>
                    <a:pt x="34924" y="19050"/>
                  </a:lnTo>
                  <a:lnTo>
                    <a:pt x="105862" y="19050"/>
                  </a:lnTo>
                  <a:lnTo>
                    <a:pt x="105864" y="0"/>
                  </a:lnTo>
                  <a:close/>
                </a:path>
                <a:path w="196850" h="256539">
                  <a:moveTo>
                    <a:pt x="105864" y="9525"/>
                  </a:moveTo>
                  <a:lnTo>
                    <a:pt x="105862" y="19050"/>
                  </a:lnTo>
                  <a:lnTo>
                    <a:pt x="105864" y="9525"/>
                  </a:lnTo>
                  <a:close/>
                </a:path>
                <a:path w="196850" h="256539">
                  <a:moveTo>
                    <a:pt x="105866" y="0"/>
                  </a:moveTo>
                  <a:lnTo>
                    <a:pt x="105864" y="9525"/>
                  </a:lnTo>
                  <a:lnTo>
                    <a:pt x="105866" y="0"/>
                  </a:lnTo>
                  <a:close/>
                </a:path>
                <a:path w="196850" h="256539">
                  <a:moveTo>
                    <a:pt x="121330" y="6012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058" y="4659841"/>
              <a:ext cx="167216" cy="182033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9395" y="5309615"/>
            <a:ext cx="2899160" cy="38364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901828" y="5268254"/>
            <a:ext cx="227965" cy="285750"/>
          </a:xfrm>
          <a:custGeom>
            <a:avLst/>
            <a:gdLst/>
            <a:ahLst/>
            <a:cxnLst/>
            <a:rect l="l" t="t" r="r" b="b"/>
            <a:pathLst>
              <a:path w="227965" h="285750">
                <a:moveTo>
                  <a:pt x="3719" y="269240"/>
                </a:moveTo>
                <a:lnTo>
                  <a:pt x="0" y="273050"/>
                </a:lnTo>
                <a:lnTo>
                  <a:pt x="0" y="279400"/>
                </a:lnTo>
                <a:lnTo>
                  <a:pt x="7439" y="285750"/>
                </a:lnTo>
                <a:lnTo>
                  <a:pt x="13470" y="285750"/>
                </a:lnTo>
                <a:lnTo>
                  <a:pt x="17190" y="283210"/>
                </a:lnTo>
                <a:lnTo>
                  <a:pt x="3719" y="269240"/>
                </a:lnTo>
                <a:close/>
              </a:path>
              <a:path w="227965" h="285750">
                <a:moveTo>
                  <a:pt x="84538" y="266700"/>
                </a:moveTo>
                <a:lnTo>
                  <a:pt x="79277" y="266700"/>
                </a:lnTo>
                <a:lnTo>
                  <a:pt x="75013" y="270510"/>
                </a:lnTo>
                <a:lnTo>
                  <a:pt x="75013" y="280670"/>
                </a:lnTo>
                <a:lnTo>
                  <a:pt x="79277" y="285750"/>
                </a:lnTo>
                <a:lnTo>
                  <a:pt x="84538" y="285750"/>
                </a:lnTo>
                <a:lnTo>
                  <a:pt x="84538" y="266700"/>
                </a:lnTo>
                <a:close/>
              </a:path>
              <a:path w="227965" h="285750">
                <a:moveTo>
                  <a:pt x="188254" y="266700"/>
                </a:moveTo>
                <a:lnTo>
                  <a:pt x="84538" y="266700"/>
                </a:lnTo>
                <a:lnTo>
                  <a:pt x="84538" y="285750"/>
                </a:lnTo>
                <a:lnTo>
                  <a:pt x="188254" y="285750"/>
                </a:lnTo>
                <a:lnTo>
                  <a:pt x="188254" y="266700"/>
                </a:lnTo>
                <a:close/>
              </a:path>
              <a:path w="227965" h="285750">
                <a:moveTo>
                  <a:pt x="202473" y="260350"/>
                </a:moveTo>
                <a:lnTo>
                  <a:pt x="198702" y="264160"/>
                </a:lnTo>
                <a:lnTo>
                  <a:pt x="193588" y="266700"/>
                </a:lnTo>
                <a:lnTo>
                  <a:pt x="188254" y="266700"/>
                </a:lnTo>
                <a:lnTo>
                  <a:pt x="188254" y="285750"/>
                </a:lnTo>
                <a:lnTo>
                  <a:pt x="195930" y="284480"/>
                </a:lnTo>
                <a:lnTo>
                  <a:pt x="203240" y="281940"/>
                </a:lnTo>
                <a:lnTo>
                  <a:pt x="209980" y="279400"/>
                </a:lnTo>
                <a:lnTo>
                  <a:pt x="215944" y="274320"/>
                </a:lnTo>
                <a:lnTo>
                  <a:pt x="202473" y="260350"/>
                </a:lnTo>
                <a:close/>
              </a:path>
              <a:path w="227965" h="285750">
                <a:moveTo>
                  <a:pt x="70008" y="202860"/>
                </a:moveTo>
                <a:lnTo>
                  <a:pt x="3719" y="269240"/>
                </a:lnTo>
                <a:lnTo>
                  <a:pt x="17190" y="283210"/>
                </a:lnTo>
                <a:lnTo>
                  <a:pt x="83059" y="217249"/>
                </a:lnTo>
                <a:lnTo>
                  <a:pt x="80951" y="215900"/>
                </a:lnTo>
                <a:lnTo>
                  <a:pt x="75954" y="210820"/>
                </a:lnTo>
                <a:lnTo>
                  <a:pt x="70008" y="202860"/>
                </a:lnTo>
                <a:close/>
              </a:path>
              <a:path w="227965" h="285750">
                <a:moveTo>
                  <a:pt x="225872" y="93980"/>
                </a:moveTo>
                <a:lnTo>
                  <a:pt x="213547" y="93980"/>
                </a:lnTo>
                <a:lnTo>
                  <a:pt x="206812" y="100330"/>
                </a:lnTo>
                <a:lnTo>
                  <a:pt x="207805" y="101600"/>
                </a:lnTo>
                <a:lnTo>
                  <a:pt x="208363" y="102870"/>
                </a:lnTo>
                <a:lnTo>
                  <a:pt x="208363" y="251460"/>
                </a:lnTo>
                <a:lnTo>
                  <a:pt x="206244" y="256540"/>
                </a:lnTo>
                <a:lnTo>
                  <a:pt x="202473" y="260350"/>
                </a:lnTo>
                <a:lnTo>
                  <a:pt x="215944" y="274320"/>
                </a:lnTo>
                <a:lnTo>
                  <a:pt x="220834" y="267970"/>
                </a:lnTo>
                <a:lnTo>
                  <a:pt x="224432" y="261620"/>
                </a:lnTo>
                <a:lnTo>
                  <a:pt x="226653" y="254000"/>
                </a:lnTo>
                <a:lnTo>
                  <a:pt x="227413" y="246380"/>
                </a:lnTo>
                <a:lnTo>
                  <a:pt x="227411" y="97790"/>
                </a:lnTo>
                <a:lnTo>
                  <a:pt x="225872" y="93980"/>
                </a:lnTo>
                <a:close/>
              </a:path>
              <a:path w="227965" h="285750">
                <a:moveTo>
                  <a:pt x="100869" y="204470"/>
                </a:moveTo>
                <a:lnTo>
                  <a:pt x="93469" y="222250"/>
                </a:lnTo>
                <a:lnTo>
                  <a:pt x="100035" y="224790"/>
                </a:lnTo>
                <a:lnTo>
                  <a:pt x="107083" y="226060"/>
                </a:lnTo>
                <a:lnTo>
                  <a:pt x="114208" y="226060"/>
                </a:lnTo>
                <a:lnTo>
                  <a:pt x="114288" y="207010"/>
                </a:lnTo>
                <a:lnTo>
                  <a:pt x="105117" y="207010"/>
                </a:lnTo>
                <a:lnTo>
                  <a:pt x="100869" y="204470"/>
                </a:lnTo>
                <a:close/>
              </a:path>
              <a:path w="227965" h="285750">
                <a:moveTo>
                  <a:pt x="127730" y="204470"/>
                </a:moveTo>
                <a:lnTo>
                  <a:pt x="123467" y="207010"/>
                </a:lnTo>
                <a:lnTo>
                  <a:pt x="114288" y="207010"/>
                </a:lnTo>
                <a:lnTo>
                  <a:pt x="114208" y="226060"/>
                </a:lnTo>
                <a:lnTo>
                  <a:pt x="121333" y="226060"/>
                </a:lnTo>
                <a:lnTo>
                  <a:pt x="128394" y="224790"/>
                </a:lnTo>
                <a:lnTo>
                  <a:pt x="134982" y="222250"/>
                </a:lnTo>
                <a:lnTo>
                  <a:pt x="127730" y="204470"/>
                </a:lnTo>
                <a:close/>
              </a:path>
              <a:path w="227965" h="285750">
                <a:moveTo>
                  <a:pt x="89536" y="196850"/>
                </a:moveTo>
                <a:lnTo>
                  <a:pt x="82745" y="203835"/>
                </a:lnTo>
                <a:lnTo>
                  <a:pt x="89480" y="210820"/>
                </a:lnTo>
                <a:lnTo>
                  <a:pt x="83059" y="217249"/>
                </a:lnTo>
                <a:lnTo>
                  <a:pt x="86903" y="219710"/>
                </a:lnTo>
                <a:lnTo>
                  <a:pt x="93469" y="222250"/>
                </a:lnTo>
                <a:lnTo>
                  <a:pt x="100869" y="204470"/>
                </a:lnTo>
                <a:lnTo>
                  <a:pt x="96620" y="203200"/>
                </a:lnTo>
                <a:lnTo>
                  <a:pt x="92769" y="200660"/>
                </a:lnTo>
                <a:lnTo>
                  <a:pt x="89536" y="196850"/>
                </a:lnTo>
                <a:close/>
              </a:path>
              <a:path w="227965" h="285750">
                <a:moveTo>
                  <a:pt x="139127" y="196850"/>
                </a:moveTo>
                <a:lnTo>
                  <a:pt x="135867" y="200660"/>
                </a:lnTo>
                <a:lnTo>
                  <a:pt x="131993" y="203200"/>
                </a:lnTo>
                <a:lnTo>
                  <a:pt x="127730" y="204470"/>
                </a:lnTo>
                <a:lnTo>
                  <a:pt x="134982" y="222250"/>
                </a:lnTo>
                <a:lnTo>
                  <a:pt x="131356" y="213360"/>
                </a:lnTo>
                <a:lnTo>
                  <a:pt x="150077" y="213360"/>
                </a:lnTo>
                <a:lnTo>
                  <a:pt x="152596" y="210820"/>
                </a:lnTo>
                <a:lnTo>
                  <a:pt x="139127" y="196850"/>
                </a:lnTo>
                <a:close/>
              </a:path>
              <a:path w="227965" h="285750">
                <a:moveTo>
                  <a:pt x="150077" y="213360"/>
                </a:moveTo>
                <a:lnTo>
                  <a:pt x="131356" y="213360"/>
                </a:lnTo>
                <a:lnTo>
                  <a:pt x="134982" y="222250"/>
                </a:lnTo>
                <a:lnTo>
                  <a:pt x="141571" y="219710"/>
                </a:lnTo>
                <a:lnTo>
                  <a:pt x="147557" y="215900"/>
                </a:lnTo>
                <a:lnTo>
                  <a:pt x="150077" y="213360"/>
                </a:lnTo>
                <a:close/>
              </a:path>
              <a:path w="227965" h="285750">
                <a:moveTo>
                  <a:pt x="82745" y="203835"/>
                </a:moveTo>
                <a:lnTo>
                  <a:pt x="75954" y="210820"/>
                </a:lnTo>
                <a:lnTo>
                  <a:pt x="80951" y="215900"/>
                </a:lnTo>
                <a:lnTo>
                  <a:pt x="83059" y="217249"/>
                </a:lnTo>
                <a:lnTo>
                  <a:pt x="89480" y="210820"/>
                </a:lnTo>
                <a:lnTo>
                  <a:pt x="82745" y="203835"/>
                </a:lnTo>
                <a:close/>
              </a:path>
              <a:path w="227965" h="285750">
                <a:moveTo>
                  <a:pt x="12399" y="11430"/>
                </a:moveTo>
                <a:lnTo>
                  <a:pt x="7508" y="16510"/>
                </a:lnTo>
                <a:lnTo>
                  <a:pt x="3910" y="24130"/>
                </a:lnTo>
                <a:lnTo>
                  <a:pt x="1689" y="31750"/>
                </a:lnTo>
                <a:lnTo>
                  <a:pt x="929" y="39370"/>
                </a:lnTo>
                <a:lnTo>
                  <a:pt x="929" y="207010"/>
                </a:lnTo>
                <a:lnTo>
                  <a:pt x="5194" y="210820"/>
                </a:lnTo>
                <a:lnTo>
                  <a:pt x="15715" y="210820"/>
                </a:lnTo>
                <a:lnTo>
                  <a:pt x="19979" y="207010"/>
                </a:lnTo>
                <a:lnTo>
                  <a:pt x="19979" y="33020"/>
                </a:lnTo>
                <a:lnTo>
                  <a:pt x="22098" y="27940"/>
                </a:lnTo>
                <a:lnTo>
                  <a:pt x="25869" y="24130"/>
                </a:lnTo>
                <a:lnTo>
                  <a:pt x="12399" y="11430"/>
                </a:lnTo>
                <a:close/>
              </a:path>
              <a:path w="227965" h="285750">
                <a:moveTo>
                  <a:pt x="76010" y="196850"/>
                </a:moveTo>
                <a:lnTo>
                  <a:pt x="70008" y="202860"/>
                </a:lnTo>
                <a:lnTo>
                  <a:pt x="75954" y="210820"/>
                </a:lnTo>
                <a:lnTo>
                  <a:pt x="82745" y="203835"/>
                </a:lnTo>
                <a:lnTo>
                  <a:pt x="76010" y="196850"/>
                </a:lnTo>
                <a:close/>
              </a:path>
              <a:path w="227965" h="285750">
                <a:moveTo>
                  <a:pt x="146726" y="185420"/>
                </a:moveTo>
                <a:lnTo>
                  <a:pt x="144970" y="190500"/>
                </a:lnTo>
                <a:lnTo>
                  <a:pt x="142388" y="194310"/>
                </a:lnTo>
                <a:lnTo>
                  <a:pt x="139127" y="196850"/>
                </a:lnTo>
                <a:lnTo>
                  <a:pt x="152596" y="210820"/>
                </a:lnTo>
                <a:lnTo>
                  <a:pt x="157635" y="205740"/>
                </a:lnTo>
                <a:lnTo>
                  <a:pt x="161626" y="199390"/>
                </a:lnTo>
                <a:lnTo>
                  <a:pt x="164340" y="193040"/>
                </a:lnTo>
                <a:lnTo>
                  <a:pt x="146726" y="185420"/>
                </a:lnTo>
                <a:close/>
              </a:path>
              <a:path w="227965" h="285750">
                <a:moveTo>
                  <a:pt x="89536" y="196850"/>
                </a:moveTo>
                <a:lnTo>
                  <a:pt x="76010" y="196850"/>
                </a:lnTo>
                <a:lnTo>
                  <a:pt x="82745" y="203835"/>
                </a:lnTo>
                <a:lnTo>
                  <a:pt x="83362" y="203200"/>
                </a:lnTo>
                <a:lnTo>
                  <a:pt x="82745" y="203200"/>
                </a:lnTo>
                <a:lnTo>
                  <a:pt x="89536" y="196850"/>
                </a:lnTo>
                <a:close/>
              </a:path>
              <a:path w="227965" h="285750">
                <a:moveTo>
                  <a:pt x="89536" y="196850"/>
                </a:moveTo>
                <a:lnTo>
                  <a:pt x="82745" y="203200"/>
                </a:lnTo>
                <a:lnTo>
                  <a:pt x="83362" y="203200"/>
                </a:lnTo>
                <a:lnTo>
                  <a:pt x="89536" y="196850"/>
                </a:lnTo>
                <a:close/>
              </a:path>
              <a:path w="227965" h="285750">
                <a:moveTo>
                  <a:pt x="76273" y="134620"/>
                </a:moveTo>
                <a:lnTo>
                  <a:pt x="69562" y="142240"/>
                </a:lnTo>
                <a:lnTo>
                  <a:pt x="64613" y="151130"/>
                </a:lnTo>
                <a:lnTo>
                  <a:pt x="61540" y="161290"/>
                </a:lnTo>
                <a:lnTo>
                  <a:pt x="60460" y="172720"/>
                </a:lnTo>
                <a:lnTo>
                  <a:pt x="61452" y="182880"/>
                </a:lnTo>
                <a:lnTo>
                  <a:pt x="64440" y="193040"/>
                </a:lnTo>
                <a:lnTo>
                  <a:pt x="69313" y="201930"/>
                </a:lnTo>
                <a:lnTo>
                  <a:pt x="70008" y="202860"/>
                </a:lnTo>
                <a:lnTo>
                  <a:pt x="76010" y="196850"/>
                </a:lnTo>
                <a:lnTo>
                  <a:pt x="89536" y="196850"/>
                </a:lnTo>
                <a:lnTo>
                  <a:pt x="85238" y="191770"/>
                </a:lnTo>
                <a:lnTo>
                  <a:pt x="82085" y="185420"/>
                </a:lnTo>
                <a:lnTo>
                  <a:pt x="80151" y="179070"/>
                </a:lnTo>
                <a:lnTo>
                  <a:pt x="79510" y="172720"/>
                </a:lnTo>
                <a:lnTo>
                  <a:pt x="80208" y="165100"/>
                </a:lnTo>
                <a:lnTo>
                  <a:pt x="82197" y="158750"/>
                </a:lnTo>
                <a:lnTo>
                  <a:pt x="85400" y="153670"/>
                </a:lnTo>
                <a:lnTo>
                  <a:pt x="89742" y="147320"/>
                </a:lnTo>
                <a:lnTo>
                  <a:pt x="76273" y="134620"/>
                </a:lnTo>
                <a:close/>
              </a:path>
              <a:path w="227965" h="285750">
                <a:moveTo>
                  <a:pt x="164176" y="151130"/>
                </a:moveTo>
                <a:lnTo>
                  <a:pt x="146620" y="158750"/>
                </a:lnTo>
                <a:lnTo>
                  <a:pt x="148410" y="162560"/>
                </a:lnTo>
                <a:lnTo>
                  <a:pt x="149341" y="167640"/>
                </a:lnTo>
                <a:lnTo>
                  <a:pt x="149377" y="176530"/>
                </a:lnTo>
                <a:lnTo>
                  <a:pt x="148483" y="181610"/>
                </a:lnTo>
                <a:lnTo>
                  <a:pt x="146726" y="185420"/>
                </a:lnTo>
                <a:lnTo>
                  <a:pt x="164340" y="193040"/>
                </a:lnTo>
                <a:lnTo>
                  <a:pt x="167054" y="186690"/>
                </a:lnTo>
                <a:lnTo>
                  <a:pt x="168437" y="179070"/>
                </a:lnTo>
                <a:lnTo>
                  <a:pt x="168381" y="165100"/>
                </a:lnTo>
                <a:lnTo>
                  <a:pt x="166942" y="157480"/>
                </a:lnTo>
                <a:lnTo>
                  <a:pt x="164176" y="151130"/>
                </a:lnTo>
                <a:close/>
              </a:path>
              <a:path w="227965" h="285750">
                <a:moveTo>
                  <a:pt x="152293" y="134620"/>
                </a:moveTo>
                <a:lnTo>
                  <a:pt x="138931" y="147320"/>
                </a:lnTo>
                <a:lnTo>
                  <a:pt x="142217" y="151130"/>
                </a:lnTo>
                <a:lnTo>
                  <a:pt x="144831" y="154940"/>
                </a:lnTo>
                <a:lnTo>
                  <a:pt x="146620" y="158750"/>
                </a:lnTo>
                <a:lnTo>
                  <a:pt x="164176" y="151130"/>
                </a:lnTo>
                <a:lnTo>
                  <a:pt x="161410" y="144780"/>
                </a:lnTo>
                <a:lnTo>
                  <a:pt x="157371" y="138430"/>
                </a:lnTo>
                <a:lnTo>
                  <a:pt x="152293" y="134620"/>
                </a:lnTo>
                <a:close/>
              </a:path>
              <a:path w="227965" h="285750">
                <a:moveTo>
                  <a:pt x="114221" y="118110"/>
                </a:moveTo>
                <a:lnTo>
                  <a:pt x="103701" y="119380"/>
                </a:lnTo>
                <a:lnTo>
                  <a:pt x="93683" y="123190"/>
                </a:lnTo>
                <a:lnTo>
                  <a:pt x="84448" y="127000"/>
                </a:lnTo>
                <a:lnTo>
                  <a:pt x="76273" y="134620"/>
                </a:lnTo>
                <a:lnTo>
                  <a:pt x="89742" y="147320"/>
                </a:lnTo>
                <a:lnTo>
                  <a:pt x="95031" y="143510"/>
                </a:lnTo>
                <a:lnTo>
                  <a:pt x="101007" y="139700"/>
                </a:lnTo>
                <a:lnTo>
                  <a:pt x="114296" y="137160"/>
                </a:lnTo>
                <a:lnTo>
                  <a:pt x="114221" y="118110"/>
                </a:lnTo>
                <a:close/>
              </a:path>
              <a:path w="227965" h="285750">
                <a:moveTo>
                  <a:pt x="114221" y="118110"/>
                </a:moveTo>
                <a:lnTo>
                  <a:pt x="114296" y="137160"/>
                </a:lnTo>
                <a:lnTo>
                  <a:pt x="127606" y="139700"/>
                </a:lnTo>
                <a:lnTo>
                  <a:pt x="133607" y="143510"/>
                </a:lnTo>
                <a:lnTo>
                  <a:pt x="138931" y="147320"/>
                </a:lnTo>
                <a:lnTo>
                  <a:pt x="152293" y="134620"/>
                </a:lnTo>
                <a:lnTo>
                  <a:pt x="144065" y="127000"/>
                </a:lnTo>
                <a:lnTo>
                  <a:pt x="134791" y="121920"/>
                </a:lnTo>
                <a:lnTo>
                  <a:pt x="124750" y="119380"/>
                </a:lnTo>
                <a:lnTo>
                  <a:pt x="114221" y="118110"/>
                </a:lnTo>
                <a:close/>
              </a:path>
              <a:path w="227965" h="285750">
                <a:moveTo>
                  <a:pt x="147585" y="13970"/>
                </a:moveTo>
                <a:lnTo>
                  <a:pt x="133329" y="13970"/>
                </a:lnTo>
                <a:lnTo>
                  <a:pt x="126594" y="20320"/>
                </a:lnTo>
                <a:lnTo>
                  <a:pt x="206811" y="100330"/>
                </a:lnTo>
                <a:lnTo>
                  <a:pt x="220282" y="87630"/>
                </a:lnTo>
                <a:lnTo>
                  <a:pt x="147585" y="13970"/>
                </a:lnTo>
                <a:close/>
              </a:path>
              <a:path w="227965" h="285750">
                <a:moveTo>
                  <a:pt x="220281" y="87630"/>
                </a:moveTo>
                <a:lnTo>
                  <a:pt x="206812" y="100330"/>
                </a:lnTo>
                <a:lnTo>
                  <a:pt x="213547" y="93980"/>
                </a:lnTo>
                <a:lnTo>
                  <a:pt x="225872" y="93980"/>
                </a:lnTo>
                <a:lnTo>
                  <a:pt x="224846" y="91440"/>
                </a:lnTo>
                <a:lnTo>
                  <a:pt x="220281" y="87630"/>
                </a:lnTo>
                <a:close/>
              </a:path>
              <a:path w="227965" h="285750">
                <a:moveTo>
                  <a:pt x="220281" y="87630"/>
                </a:moveTo>
                <a:lnTo>
                  <a:pt x="213547" y="93980"/>
                </a:lnTo>
                <a:lnTo>
                  <a:pt x="220281" y="87630"/>
                </a:lnTo>
                <a:close/>
              </a:path>
              <a:path w="227965" h="285750">
                <a:moveTo>
                  <a:pt x="40088" y="0"/>
                </a:moveTo>
                <a:lnTo>
                  <a:pt x="32413" y="0"/>
                </a:lnTo>
                <a:lnTo>
                  <a:pt x="25103" y="2540"/>
                </a:lnTo>
                <a:lnTo>
                  <a:pt x="18362" y="6350"/>
                </a:lnTo>
                <a:lnTo>
                  <a:pt x="12399" y="11430"/>
                </a:lnTo>
                <a:lnTo>
                  <a:pt x="25869" y="24130"/>
                </a:lnTo>
                <a:lnTo>
                  <a:pt x="29640" y="20320"/>
                </a:lnTo>
                <a:lnTo>
                  <a:pt x="34755" y="19050"/>
                </a:lnTo>
                <a:lnTo>
                  <a:pt x="40088" y="19050"/>
                </a:lnTo>
                <a:lnTo>
                  <a:pt x="40088" y="0"/>
                </a:lnTo>
                <a:close/>
              </a:path>
              <a:path w="227965" h="285750">
                <a:moveTo>
                  <a:pt x="129311" y="0"/>
                </a:moveTo>
                <a:lnTo>
                  <a:pt x="122856" y="0"/>
                </a:lnTo>
                <a:lnTo>
                  <a:pt x="122854" y="19050"/>
                </a:lnTo>
                <a:lnTo>
                  <a:pt x="125601" y="19050"/>
                </a:lnTo>
                <a:lnTo>
                  <a:pt x="126593" y="20320"/>
                </a:lnTo>
                <a:lnTo>
                  <a:pt x="140065" y="6350"/>
                </a:lnTo>
                <a:lnTo>
                  <a:pt x="135501" y="2540"/>
                </a:lnTo>
                <a:lnTo>
                  <a:pt x="129311" y="0"/>
                </a:lnTo>
                <a:close/>
              </a:path>
              <a:path w="227965" h="285750">
                <a:moveTo>
                  <a:pt x="140065" y="6350"/>
                </a:moveTo>
                <a:lnTo>
                  <a:pt x="126594" y="20320"/>
                </a:lnTo>
                <a:lnTo>
                  <a:pt x="133329" y="13970"/>
                </a:lnTo>
                <a:lnTo>
                  <a:pt x="147585" y="13970"/>
                </a:lnTo>
                <a:lnTo>
                  <a:pt x="140065" y="6350"/>
                </a:lnTo>
                <a:close/>
              </a:path>
              <a:path w="227965" h="285750">
                <a:moveTo>
                  <a:pt x="122854" y="0"/>
                </a:moveTo>
                <a:lnTo>
                  <a:pt x="40088" y="0"/>
                </a:lnTo>
                <a:lnTo>
                  <a:pt x="40088" y="19050"/>
                </a:lnTo>
                <a:lnTo>
                  <a:pt x="122852" y="19050"/>
                </a:lnTo>
                <a:lnTo>
                  <a:pt x="122854" y="0"/>
                </a:lnTo>
                <a:close/>
              </a:path>
              <a:path w="227965" h="285750">
                <a:moveTo>
                  <a:pt x="122854" y="9525"/>
                </a:moveTo>
                <a:lnTo>
                  <a:pt x="122852" y="19050"/>
                </a:lnTo>
                <a:lnTo>
                  <a:pt x="122854" y="9525"/>
                </a:lnTo>
                <a:close/>
              </a:path>
              <a:path w="227965" h="285750">
                <a:moveTo>
                  <a:pt x="122856" y="0"/>
                </a:moveTo>
                <a:lnTo>
                  <a:pt x="122854" y="8890"/>
                </a:lnTo>
                <a:lnTo>
                  <a:pt x="122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4460" y="6020815"/>
            <a:ext cx="4437577" cy="650036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845616" y="5963708"/>
            <a:ext cx="300990" cy="285750"/>
            <a:chOff x="845616" y="5963708"/>
            <a:chExt cx="300990" cy="285750"/>
          </a:xfrm>
        </p:grpSpPr>
        <p:sp>
          <p:nvSpPr>
            <p:cNvPr id="34" name="object 34"/>
            <p:cNvSpPr/>
            <p:nvPr/>
          </p:nvSpPr>
          <p:spPr>
            <a:xfrm>
              <a:off x="875241" y="6022975"/>
              <a:ext cx="271145" cy="226695"/>
            </a:xfrm>
            <a:custGeom>
              <a:avLst/>
              <a:gdLst/>
              <a:ahLst/>
              <a:cxnLst/>
              <a:rect l="l" t="t" r="r" b="b"/>
              <a:pathLst>
                <a:path w="271144" h="226695">
                  <a:moveTo>
                    <a:pt x="24417" y="202082"/>
                  </a:moveTo>
                  <a:lnTo>
                    <a:pt x="11026" y="215632"/>
                  </a:lnTo>
                  <a:lnTo>
                    <a:pt x="16742" y="220264"/>
                  </a:lnTo>
                  <a:lnTo>
                    <a:pt x="23193" y="223668"/>
                  </a:lnTo>
                  <a:lnTo>
                    <a:pt x="30182" y="225766"/>
                  </a:lnTo>
                  <a:lnTo>
                    <a:pt x="37512" y="226483"/>
                  </a:lnTo>
                  <a:lnTo>
                    <a:pt x="37512" y="207433"/>
                  </a:lnTo>
                  <a:lnTo>
                    <a:pt x="32579" y="207433"/>
                  </a:lnTo>
                  <a:lnTo>
                    <a:pt x="27871" y="205495"/>
                  </a:lnTo>
                  <a:lnTo>
                    <a:pt x="24417" y="202082"/>
                  </a:lnTo>
                  <a:close/>
                </a:path>
                <a:path w="271144" h="226695">
                  <a:moveTo>
                    <a:pt x="177447" y="207433"/>
                  </a:moveTo>
                  <a:lnTo>
                    <a:pt x="37512" y="207433"/>
                  </a:lnTo>
                  <a:lnTo>
                    <a:pt x="37512" y="226483"/>
                  </a:lnTo>
                  <a:lnTo>
                    <a:pt x="177447" y="226483"/>
                  </a:lnTo>
                  <a:lnTo>
                    <a:pt x="177447" y="207433"/>
                  </a:lnTo>
                  <a:close/>
                </a:path>
                <a:path w="271144" h="226695">
                  <a:moveTo>
                    <a:pt x="190541" y="202082"/>
                  </a:moveTo>
                  <a:lnTo>
                    <a:pt x="187087" y="205495"/>
                  </a:lnTo>
                  <a:lnTo>
                    <a:pt x="182379" y="207433"/>
                  </a:lnTo>
                  <a:lnTo>
                    <a:pt x="177447" y="207433"/>
                  </a:lnTo>
                  <a:lnTo>
                    <a:pt x="177447" y="226483"/>
                  </a:lnTo>
                  <a:lnTo>
                    <a:pt x="184776" y="225766"/>
                  </a:lnTo>
                  <a:lnTo>
                    <a:pt x="191765" y="223668"/>
                  </a:lnTo>
                  <a:lnTo>
                    <a:pt x="198216" y="220264"/>
                  </a:lnTo>
                  <a:lnTo>
                    <a:pt x="203932" y="215632"/>
                  </a:lnTo>
                  <a:lnTo>
                    <a:pt x="190541" y="202082"/>
                  </a:lnTo>
                  <a:close/>
                </a:path>
                <a:path w="271144" h="226695">
                  <a:moveTo>
                    <a:pt x="14785" y="88900"/>
                  </a:moveTo>
                  <a:lnTo>
                    <a:pt x="4264" y="88900"/>
                  </a:lnTo>
                  <a:lnTo>
                    <a:pt x="0" y="93164"/>
                  </a:lnTo>
                  <a:lnTo>
                    <a:pt x="0" y="189300"/>
                  </a:lnTo>
                  <a:lnTo>
                    <a:pt x="731" y="196611"/>
                  </a:lnTo>
                  <a:lnTo>
                    <a:pt x="2870" y="203566"/>
                  </a:lnTo>
                  <a:lnTo>
                    <a:pt x="6331" y="209972"/>
                  </a:lnTo>
                  <a:lnTo>
                    <a:pt x="11026" y="215632"/>
                  </a:lnTo>
                  <a:lnTo>
                    <a:pt x="24417" y="202082"/>
                  </a:lnTo>
                  <a:lnTo>
                    <a:pt x="20967" y="198673"/>
                  </a:lnTo>
                  <a:lnTo>
                    <a:pt x="19050" y="194073"/>
                  </a:lnTo>
                  <a:lnTo>
                    <a:pt x="19050" y="93164"/>
                  </a:lnTo>
                  <a:lnTo>
                    <a:pt x="14785" y="88900"/>
                  </a:lnTo>
                  <a:close/>
                </a:path>
                <a:path w="271144" h="226695">
                  <a:moveTo>
                    <a:pt x="210694" y="152117"/>
                  </a:moveTo>
                  <a:lnTo>
                    <a:pt x="200173" y="152117"/>
                  </a:lnTo>
                  <a:lnTo>
                    <a:pt x="195909" y="156382"/>
                  </a:lnTo>
                  <a:lnTo>
                    <a:pt x="195909" y="194073"/>
                  </a:lnTo>
                  <a:lnTo>
                    <a:pt x="193991" y="198673"/>
                  </a:lnTo>
                  <a:lnTo>
                    <a:pt x="190541" y="202082"/>
                  </a:lnTo>
                  <a:lnTo>
                    <a:pt x="203932" y="215632"/>
                  </a:lnTo>
                  <a:lnTo>
                    <a:pt x="208628" y="209972"/>
                  </a:lnTo>
                  <a:lnTo>
                    <a:pt x="212088" y="203566"/>
                  </a:lnTo>
                  <a:lnTo>
                    <a:pt x="214227" y="196611"/>
                  </a:lnTo>
                  <a:lnTo>
                    <a:pt x="214959" y="189300"/>
                  </a:lnTo>
                  <a:lnTo>
                    <a:pt x="214959" y="156382"/>
                  </a:lnTo>
                  <a:lnTo>
                    <a:pt x="210694" y="152117"/>
                  </a:lnTo>
                  <a:close/>
                </a:path>
                <a:path w="271144" h="226695">
                  <a:moveTo>
                    <a:pt x="80391" y="146767"/>
                  </a:moveTo>
                  <a:lnTo>
                    <a:pt x="67001" y="160316"/>
                  </a:lnTo>
                  <a:lnTo>
                    <a:pt x="72716" y="164948"/>
                  </a:lnTo>
                  <a:lnTo>
                    <a:pt x="79167" y="168352"/>
                  </a:lnTo>
                  <a:lnTo>
                    <a:pt x="86156" y="170451"/>
                  </a:lnTo>
                  <a:lnTo>
                    <a:pt x="93486" y="171167"/>
                  </a:lnTo>
                  <a:lnTo>
                    <a:pt x="93486" y="152117"/>
                  </a:lnTo>
                  <a:lnTo>
                    <a:pt x="88553" y="152117"/>
                  </a:lnTo>
                  <a:lnTo>
                    <a:pt x="83845" y="150180"/>
                  </a:lnTo>
                  <a:lnTo>
                    <a:pt x="80391" y="146767"/>
                  </a:lnTo>
                  <a:close/>
                </a:path>
                <a:path w="271144" h="226695">
                  <a:moveTo>
                    <a:pt x="200173" y="152117"/>
                  </a:moveTo>
                  <a:lnTo>
                    <a:pt x="93486" y="152117"/>
                  </a:lnTo>
                  <a:lnTo>
                    <a:pt x="93486" y="171167"/>
                  </a:lnTo>
                  <a:lnTo>
                    <a:pt x="195909" y="171167"/>
                  </a:lnTo>
                  <a:lnTo>
                    <a:pt x="195909" y="156382"/>
                  </a:lnTo>
                  <a:lnTo>
                    <a:pt x="200173" y="152117"/>
                  </a:lnTo>
                  <a:close/>
                </a:path>
                <a:path w="271144" h="226695">
                  <a:moveTo>
                    <a:pt x="233421" y="152117"/>
                  </a:moveTo>
                  <a:lnTo>
                    <a:pt x="210694" y="152117"/>
                  </a:lnTo>
                  <a:lnTo>
                    <a:pt x="214959" y="156382"/>
                  </a:lnTo>
                  <a:lnTo>
                    <a:pt x="214959" y="171167"/>
                  </a:lnTo>
                  <a:lnTo>
                    <a:pt x="233421" y="171167"/>
                  </a:lnTo>
                  <a:lnTo>
                    <a:pt x="233421" y="152117"/>
                  </a:lnTo>
                  <a:close/>
                </a:path>
                <a:path w="271144" h="226695">
                  <a:moveTo>
                    <a:pt x="246515" y="146767"/>
                  </a:moveTo>
                  <a:lnTo>
                    <a:pt x="243062" y="150180"/>
                  </a:lnTo>
                  <a:lnTo>
                    <a:pt x="238353" y="152117"/>
                  </a:lnTo>
                  <a:lnTo>
                    <a:pt x="233421" y="152117"/>
                  </a:lnTo>
                  <a:lnTo>
                    <a:pt x="233421" y="171167"/>
                  </a:lnTo>
                  <a:lnTo>
                    <a:pt x="240751" y="170451"/>
                  </a:lnTo>
                  <a:lnTo>
                    <a:pt x="247739" y="168352"/>
                  </a:lnTo>
                  <a:lnTo>
                    <a:pt x="254190" y="164948"/>
                  </a:lnTo>
                  <a:lnTo>
                    <a:pt x="259906" y="160316"/>
                  </a:lnTo>
                  <a:lnTo>
                    <a:pt x="246515" y="146767"/>
                  </a:lnTo>
                  <a:close/>
                </a:path>
                <a:path w="271144" h="226695">
                  <a:moveTo>
                    <a:pt x="70759" y="88900"/>
                  </a:moveTo>
                  <a:lnTo>
                    <a:pt x="60238" y="88900"/>
                  </a:lnTo>
                  <a:lnTo>
                    <a:pt x="55974" y="93164"/>
                  </a:lnTo>
                  <a:lnTo>
                    <a:pt x="55974" y="133984"/>
                  </a:lnTo>
                  <a:lnTo>
                    <a:pt x="56706" y="141295"/>
                  </a:lnTo>
                  <a:lnTo>
                    <a:pt x="58844" y="148251"/>
                  </a:lnTo>
                  <a:lnTo>
                    <a:pt x="62305" y="154656"/>
                  </a:lnTo>
                  <a:lnTo>
                    <a:pt x="67001" y="160316"/>
                  </a:lnTo>
                  <a:lnTo>
                    <a:pt x="80391" y="146767"/>
                  </a:lnTo>
                  <a:lnTo>
                    <a:pt x="76941" y="143357"/>
                  </a:lnTo>
                  <a:lnTo>
                    <a:pt x="75024" y="138757"/>
                  </a:lnTo>
                  <a:lnTo>
                    <a:pt x="75024" y="93164"/>
                  </a:lnTo>
                  <a:lnTo>
                    <a:pt x="70759" y="88900"/>
                  </a:lnTo>
                  <a:close/>
                </a:path>
                <a:path w="271144" h="226695">
                  <a:moveTo>
                    <a:pt x="259906" y="10850"/>
                  </a:moveTo>
                  <a:lnTo>
                    <a:pt x="246515" y="24400"/>
                  </a:lnTo>
                  <a:lnTo>
                    <a:pt x="249965" y="27810"/>
                  </a:lnTo>
                  <a:lnTo>
                    <a:pt x="251883" y="32410"/>
                  </a:lnTo>
                  <a:lnTo>
                    <a:pt x="251883" y="138757"/>
                  </a:lnTo>
                  <a:lnTo>
                    <a:pt x="249965" y="143357"/>
                  </a:lnTo>
                  <a:lnTo>
                    <a:pt x="246515" y="146767"/>
                  </a:lnTo>
                  <a:lnTo>
                    <a:pt x="259906" y="160316"/>
                  </a:lnTo>
                  <a:lnTo>
                    <a:pt x="264602" y="154656"/>
                  </a:lnTo>
                  <a:lnTo>
                    <a:pt x="268062" y="148251"/>
                  </a:lnTo>
                  <a:lnTo>
                    <a:pt x="270201" y="141295"/>
                  </a:lnTo>
                  <a:lnTo>
                    <a:pt x="270933" y="133984"/>
                  </a:lnTo>
                  <a:lnTo>
                    <a:pt x="270933" y="37182"/>
                  </a:lnTo>
                  <a:lnTo>
                    <a:pt x="270201" y="29871"/>
                  </a:lnTo>
                  <a:lnTo>
                    <a:pt x="268062" y="22916"/>
                  </a:lnTo>
                  <a:lnTo>
                    <a:pt x="264602" y="16511"/>
                  </a:lnTo>
                  <a:lnTo>
                    <a:pt x="259906" y="10850"/>
                  </a:lnTo>
                  <a:close/>
                </a:path>
                <a:path w="271144" h="226695">
                  <a:moveTo>
                    <a:pt x="233421" y="0"/>
                  </a:moveTo>
                  <a:lnTo>
                    <a:pt x="233421" y="19050"/>
                  </a:lnTo>
                  <a:lnTo>
                    <a:pt x="238353" y="19050"/>
                  </a:lnTo>
                  <a:lnTo>
                    <a:pt x="243062" y="20987"/>
                  </a:lnTo>
                  <a:lnTo>
                    <a:pt x="246515" y="24400"/>
                  </a:lnTo>
                  <a:lnTo>
                    <a:pt x="259906" y="10850"/>
                  </a:lnTo>
                  <a:lnTo>
                    <a:pt x="254190" y="6218"/>
                  </a:lnTo>
                  <a:lnTo>
                    <a:pt x="247739" y="2815"/>
                  </a:lnTo>
                  <a:lnTo>
                    <a:pt x="240751" y="716"/>
                  </a:lnTo>
                  <a:lnTo>
                    <a:pt x="233421" y="0"/>
                  </a:lnTo>
                  <a:close/>
                </a:path>
                <a:path w="271144" h="226695">
                  <a:moveTo>
                    <a:pt x="105833" y="0"/>
                  </a:moveTo>
                  <a:lnTo>
                    <a:pt x="100572" y="0"/>
                  </a:lnTo>
                  <a:lnTo>
                    <a:pt x="96308" y="4264"/>
                  </a:lnTo>
                  <a:lnTo>
                    <a:pt x="96308" y="14785"/>
                  </a:lnTo>
                  <a:lnTo>
                    <a:pt x="100572" y="19050"/>
                  </a:lnTo>
                  <a:lnTo>
                    <a:pt x="105833" y="19050"/>
                  </a:lnTo>
                  <a:lnTo>
                    <a:pt x="105833" y="0"/>
                  </a:lnTo>
                  <a:close/>
                </a:path>
                <a:path w="271144" h="226695">
                  <a:moveTo>
                    <a:pt x="219427" y="0"/>
                  </a:moveTo>
                  <a:lnTo>
                    <a:pt x="105833" y="0"/>
                  </a:lnTo>
                  <a:lnTo>
                    <a:pt x="105833" y="19050"/>
                  </a:lnTo>
                  <a:lnTo>
                    <a:pt x="219427" y="19050"/>
                  </a:lnTo>
                  <a:lnTo>
                    <a:pt x="219427" y="0"/>
                  </a:lnTo>
                  <a:close/>
                </a:path>
                <a:path w="271144" h="226695">
                  <a:moveTo>
                    <a:pt x="233421" y="0"/>
                  </a:moveTo>
                  <a:lnTo>
                    <a:pt x="219427" y="0"/>
                  </a:lnTo>
                  <a:lnTo>
                    <a:pt x="219427" y="19050"/>
                  </a:lnTo>
                  <a:lnTo>
                    <a:pt x="233421" y="19050"/>
                  </a:lnTo>
                  <a:lnTo>
                    <a:pt x="2334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616" y="5963708"/>
              <a:ext cx="182018" cy="167216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56143" y="3317265"/>
            <a:ext cx="3994942" cy="137939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59263" y="1914036"/>
            <a:ext cx="2247914" cy="91269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3169900" y="1244600"/>
            <a:ext cx="266700" cy="6311900"/>
          </a:xfrm>
          <a:custGeom>
            <a:avLst/>
            <a:gdLst/>
            <a:ahLst/>
            <a:cxnLst/>
            <a:rect l="l" t="t" r="r" b="b"/>
            <a:pathLst>
              <a:path w="266700" h="6311900">
                <a:moveTo>
                  <a:pt x="266700" y="0"/>
                </a:moveTo>
                <a:lnTo>
                  <a:pt x="0" y="0"/>
                </a:lnTo>
                <a:lnTo>
                  <a:pt x="0" y="6311900"/>
                </a:lnTo>
                <a:lnTo>
                  <a:pt x="266700" y="6311900"/>
                </a:lnTo>
                <a:lnTo>
                  <a:pt x="266700" y="0"/>
                </a:lnTo>
                <a:close/>
              </a:path>
            </a:pathLst>
          </a:custGeom>
          <a:solidFill>
            <a:srgbClr val="FF6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F648A1-0703-8BB4-E6EF-5E23B8F5887B}"/>
              </a:ext>
            </a:extLst>
          </p:cNvPr>
          <p:cNvSpPr txBox="1"/>
          <p:nvPr/>
        </p:nvSpPr>
        <p:spPr>
          <a:xfrm>
            <a:off x="347194" y="458957"/>
            <a:ext cx="578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4F4F"/>
                </a:solidFill>
                <a:latin typeface="AEROPORT-MEDIUM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Naumen</a:t>
            </a:r>
            <a:r>
              <a:rPr lang="en-US" sz="2400" dirty="0">
                <a:solidFill>
                  <a:srgbClr val="4F4F4F"/>
                </a:solidFill>
                <a:latin typeface="AEROPORT-MEDIUM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LegalTech</a:t>
            </a:r>
            <a:endParaRPr lang="ru-RU" sz="2400" dirty="0">
              <a:solidFill>
                <a:srgbClr val="4F4F4F"/>
              </a:solidFill>
              <a:latin typeface="AEROPORT-MEDIUM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36600" cy="7556500"/>
            <a:chOff x="0" y="0"/>
            <a:chExt cx="13436600" cy="7556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32800" cy="7556500"/>
            </a:xfrm>
            <a:custGeom>
              <a:avLst/>
              <a:gdLst/>
              <a:ahLst/>
              <a:cxnLst/>
              <a:rect l="l" t="t" r="r" b="b"/>
              <a:pathLst>
                <a:path w="8432800" h="7556500">
                  <a:moveTo>
                    <a:pt x="8432800" y="0"/>
                  </a:moveTo>
                  <a:lnTo>
                    <a:pt x="0" y="0"/>
                  </a:lnTo>
                  <a:lnTo>
                    <a:pt x="0" y="7556500"/>
                  </a:lnTo>
                  <a:lnTo>
                    <a:pt x="8432800" y="7556500"/>
                  </a:lnTo>
                  <a:lnTo>
                    <a:pt x="843280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469" y="545388"/>
              <a:ext cx="6587556" cy="2700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192" y="1375854"/>
              <a:ext cx="6794887" cy="4171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1511" y="4877206"/>
              <a:ext cx="2402379" cy="6200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55363" y="4871415"/>
              <a:ext cx="264795" cy="147955"/>
            </a:xfrm>
            <a:custGeom>
              <a:avLst/>
              <a:gdLst/>
              <a:ahLst/>
              <a:cxnLst/>
              <a:rect l="l" t="t" r="r" b="b"/>
              <a:pathLst>
                <a:path w="264795" h="147954">
                  <a:moveTo>
                    <a:pt x="61366" y="0"/>
                  </a:moveTo>
                  <a:lnTo>
                    <a:pt x="15903" y="22545"/>
                  </a:lnTo>
                  <a:lnTo>
                    <a:pt x="422" y="64284"/>
                  </a:lnTo>
                  <a:lnTo>
                    <a:pt x="0" y="73964"/>
                  </a:lnTo>
                  <a:lnTo>
                    <a:pt x="1755" y="92957"/>
                  </a:lnTo>
                  <a:lnTo>
                    <a:pt x="28244" y="137363"/>
                  </a:lnTo>
                  <a:lnTo>
                    <a:pt x="61366" y="147929"/>
                  </a:lnTo>
                  <a:lnTo>
                    <a:pt x="74663" y="146561"/>
                  </a:lnTo>
                  <a:lnTo>
                    <a:pt x="86512" y="142468"/>
                  </a:lnTo>
                  <a:lnTo>
                    <a:pt x="96913" y="135670"/>
                  </a:lnTo>
                  <a:lnTo>
                    <a:pt x="105867" y="126187"/>
                  </a:lnTo>
                  <a:lnTo>
                    <a:pt x="109523" y="120497"/>
                  </a:lnTo>
                  <a:lnTo>
                    <a:pt x="61366" y="120497"/>
                  </a:lnTo>
                  <a:lnTo>
                    <a:pt x="54429" y="119659"/>
                  </a:lnTo>
                  <a:lnTo>
                    <a:pt x="29797" y="83340"/>
                  </a:lnTo>
                  <a:lnTo>
                    <a:pt x="29260" y="73964"/>
                  </a:lnTo>
                  <a:lnTo>
                    <a:pt x="29797" y="64592"/>
                  </a:lnTo>
                  <a:lnTo>
                    <a:pt x="48234" y="30810"/>
                  </a:lnTo>
                  <a:lnTo>
                    <a:pt x="61366" y="27431"/>
                  </a:lnTo>
                  <a:lnTo>
                    <a:pt x="109523" y="27431"/>
                  </a:lnTo>
                  <a:lnTo>
                    <a:pt x="105867" y="21742"/>
                  </a:lnTo>
                  <a:lnTo>
                    <a:pt x="96913" y="12258"/>
                  </a:lnTo>
                  <a:lnTo>
                    <a:pt x="86512" y="5460"/>
                  </a:lnTo>
                  <a:lnTo>
                    <a:pt x="74663" y="1368"/>
                  </a:lnTo>
                  <a:lnTo>
                    <a:pt x="61366" y="0"/>
                  </a:lnTo>
                  <a:close/>
                </a:path>
                <a:path w="264795" h="147954">
                  <a:moveTo>
                    <a:pt x="109523" y="27431"/>
                  </a:moveTo>
                  <a:lnTo>
                    <a:pt x="61366" y="27431"/>
                  </a:lnTo>
                  <a:lnTo>
                    <a:pt x="68300" y="28273"/>
                  </a:lnTo>
                  <a:lnTo>
                    <a:pt x="74472" y="30810"/>
                  </a:lnTo>
                  <a:lnTo>
                    <a:pt x="92732" y="64592"/>
                  </a:lnTo>
                  <a:lnTo>
                    <a:pt x="93268" y="73964"/>
                  </a:lnTo>
                  <a:lnTo>
                    <a:pt x="92732" y="83340"/>
                  </a:lnTo>
                  <a:lnTo>
                    <a:pt x="74472" y="117144"/>
                  </a:lnTo>
                  <a:lnTo>
                    <a:pt x="61366" y="120497"/>
                  </a:lnTo>
                  <a:lnTo>
                    <a:pt x="109523" y="120497"/>
                  </a:lnTo>
                  <a:lnTo>
                    <a:pt x="113185" y="114798"/>
                  </a:lnTo>
                  <a:lnTo>
                    <a:pt x="118389" y="102285"/>
                  </a:lnTo>
                  <a:lnTo>
                    <a:pt x="121497" y="88668"/>
                  </a:lnTo>
                  <a:lnTo>
                    <a:pt x="122529" y="73964"/>
                  </a:lnTo>
                  <a:lnTo>
                    <a:pt x="121497" y="59261"/>
                  </a:lnTo>
                  <a:lnTo>
                    <a:pt x="118389" y="45643"/>
                  </a:lnTo>
                  <a:lnTo>
                    <a:pt x="113185" y="33131"/>
                  </a:lnTo>
                  <a:lnTo>
                    <a:pt x="109523" y="27431"/>
                  </a:lnTo>
                  <a:close/>
                </a:path>
                <a:path w="264795" h="147954">
                  <a:moveTo>
                    <a:pt x="256400" y="111963"/>
                  </a:moveTo>
                  <a:lnTo>
                    <a:pt x="236689" y="111963"/>
                  </a:lnTo>
                  <a:lnTo>
                    <a:pt x="228968" y="119684"/>
                  </a:lnTo>
                  <a:lnTo>
                    <a:pt x="228968" y="139395"/>
                  </a:lnTo>
                  <a:lnTo>
                    <a:pt x="236689" y="147319"/>
                  </a:lnTo>
                  <a:lnTo>
                    <a:pt x="256400" y="147319"/>
                  </a:lnTo>
                  <a:lnTo>
                    <a:pt x="264325" y="139395"/>
                  </a:lnTo>
                  <a:lnTo>
                    <a:pt x="264325" y="119684"/>
                  </a:lnTo>
                  <a:lnTo>
                    <a:pt x="256400" y="111963"/>
                  </a:lnTo>
                  <a:close/>
                </a:path>
                <a:path w="264795" h="147954">
                  <a:moveTo>
                    <a:pt x="238417" y="2844"/>
                  </a:moveTo>
                  <a:lnTo>
                    <a:pt x="138036" y="2844"/>
                  </a:lnTo>
                  <a:lnTo>
                    <a:pt x="138036" y="29057"/>
                  </a:lnTo>
                  <a:lnTo>
                    <a:pt x="205295" y="29057"/>
                  </a:lnTo>
                  <a:lnTo>
                    <a:pt x="147180" y="145084"/>
                  </a:lnTo>
                  <a:lnTo>
                    <a:pt x="178269" y="145084"/>
                  </a:lnTo>
                  <a:lnTo>
                    <a:pt x="238417" y="25399"/>
                  </a:lnTo>
                  <a:lnTo>
                    <a:pt x="238417" y="2844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7211" y="4879340"/>
              <a:ext cx="2440739" cy="6179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8363" y="4871415"/>
              <a:ext cx="295275" cy="147955"/>
            </a:xfrm>
            <a:custGeom>
              <a:avLst/>
              <a:gdLst/>
              <a:ahLst/>
              <a:cxnLst/>
              <a:rect l="l" t="t" r="r" b="b"/>
              <a:pathLst>
                <a:path w="295275" h="147954">
                  <a:moveTo>
                    <a:pt x="61366" y="0"/>
                  </a:moveTo>
                  <a:lnTo>
                    <a:pt x="15903" y="22545"/>
                  </a:lnTo>
                  <a:lnTo>
                    <a:pt x="422" y="64284"/>
                  </a:lnTo>
                  <a:lnTo>
                    <a:pt x="0" y="73964"/>
                  </a:lnTo>
                  <a:lnTo>
                    <a:pt x="1755" y="92957"/>
                  </a:lnTo>
                  <a:lnTo>
                    <a:pt x="28244" y="137363"/>
                  </a:lnTo>
                  <a:lnTo>
                    <a:pt x="61366" y="147929"/>
                  </a:lnTo>
                  <a:lnTo>
                    <a:pt x="74663" y="146561"/>
                  </a:lnTo>
                  <a:lnTo>
                    <a:pt x="86512" y="142468"/>
                  </a:lnTo>
                  <a:lnTo>
                    <a:pt x="96913" y="135670"/>
                  </a:lnTo>
                  <a:lnTo>
                    <a:pt x="105867" y="126187"/>
                  </a:lnTo>
                  <a:lnTo>
                    <a:pt x="109523" y="120497"/>
                  </a:lnTo>
                  <a:lnTo>
                    <a:pt x="61366" y="120497"/>
                  </a:lnTo>
                  <a:lnTo>
                    <a:pt x="54429" y="119659"/>
                  </a:lnTo>
                  <a:lnTo>
                    <a:pt x="29797" y="83340"/>
                  </a:lnTo>
                  <a:lnTo>
                    <a:pt x="29260" y="73964"/>
                  </a:lnTo>
                  <a:lnTo>
                    <a:pt x="29797" y="64592"/>
                  </a:lnTo>
                  <a:lnTo>
                    <a:pt x="48234" y="30810"/>
                  </a:lnTo>
                  <a:lnTo>
                    <a:pt x="61366" y="27431"/>
                  </a:lnTo>
                  <a:lnTo>
                    <a:pt x="109523" y="27431"/>
                  </a:lnTo>
                  <a:lnTo>
                    <a:pt x="105867" y="21742"/>
                  </a:lnTo>
                  <a:lnTo>
                    <a:pt x="96913" y="12258"/>
                  </a:lnTo>
                  <a:lnTo>
                    <a:pt x="86512" y="5460"/>
                  </a:lnTo>
                  <a:lnTo>
                    <a:pt x="74663" y="1368"/>
                  </a:lnTo>
                  <a:lnTo>
                    <a:pt x="61366" y="0"/>
                  </a:lnTo>
                  <a:close/>
                </a:path>
                <a:path w="295275" h="147954">
                  <a:moveTo>
                    <a:pt x="109523" y="27431"/>
                  </a:moveTo>
                  <a:lnTo>
                    <a:pt x="61366" y="27431"/>
                  </a:lnTo>
                  <a:lnTo>
                    <a:pt x="68300" y="28273"/>
                  </a:lnTo>
                  <a:lnTo>
                    <a:pt x="74472" y="30810"/>
                  </a:lnTo>
                  <a:lnTo>
                    <a:pt x="92732" y="64592"/>
                  </a:lnTo>
                  <a:lnTo>
                    <a:pt x="93268" y="73964"/>
                  </a:lnTo>
                  <a:lnTo>
                    <a:pt x="92732" y="83340"/>
                  </a:lnTo>
                  <a:lnTo>
                    <a:pt x="74472" y="117144"/>
                  </a:lnTo>
                  <a:lnTo>
                    <a:pt x="61366" y="120497"/>
                  </a:lnTo>
                  <a:lnTo>
                    <a:pt x="109523" y="120497"/>
                  </a:lnTo>
                  <a:lnTo>
                    <a:pt x="113185" y="114798"/>
                  </a:lnTo>
                  <a:lnTo>
                    <a:pt x="118389" y="102285"/>
                  </a:lnTo>
                  <a:lnTo>
                    <a:pt x="121497" y="88668"/>
                  </a:lnTo>
                  <a:lnTo>
                    <a:pt x="122529" y="73964"/>
                  </a:lnTo>
                  <a:lnTo>
                    <a:pt x="121497" y="59261"/>
                  </a:lnTo>
                  <a:lnTo>
                    <a:pt x="118389" y="45643"/>
                  </a:lnTo>
                  <a:lnTo>
                    <a:pt x="113185" y="33131"/>
                  </a:lnTo>
                  <a:lnTo>
                    <a:pt x="109523" y="27431"/>
                  </a:lnTo>
                  <a:close/>
                </a:path>
                <a:path w="295275" h="147954">
                  <a:moveTo>
                    <a:pt x="140833" y="108711"/>
                  </a:moveTo>
                  <a:lnTo>
                    <a:pt x="140833" y="136550"/>
                  </a:lnTo>
                  <a:lnTo>
                    <a:pt x="150282" y="141500"/>
                  </a:lnTo>
                  <a:lnTo>
                    <a:pt x="160645" y="145059"/>
                  </a:lnTo>
                  <a:lnTo>
                    <a:pt x="171923" y="147208"/>
                  </a:lnTo>
                  <a:lnTo>
                    <a:pt x="184115" y="147929"/>
                  </a:lnTo>
                  <a:lnTo>
                    <a:pt x="195811" y="147088"/>
                  </a:lnTo>
                  <a:lnTo>
                    <a:pt x="232159" y="126917"/>
                  </a:lnTo>
                  <a:lnTo>
                    <a:pt x="235305" y="121716"/>
                  </a:lnTo>
                  <a:lnTo>
                    <a:pt x="182489" y="121716"/>
                  </a:lnTo>
                  <a:lnTo>
                    <a:pt x="171322" y="120913"/>
                  </a:lnTo>
                  <a:lnTo>
                    <a:pt x="160670" y="118491"/>
                  </a:lnTo>
                  <a:lnTo>
                    <a:pt x="150514" y="114430"/>
                  </a:lnTo>
                  <a:lnTo>
                    <a:pt x="140833" y="108711"/>
                  </a:lnTo>
                  <a:close/>
                </a:path>
                <a:path w="295275" h="147954">
                  <a:moveTo>
                    <a:pt x="235130" y="74777"/>
                  </a:moveTo>
                  <a:lnTo>
                    <a:pt x="183911" y="74777"/>
                  </a:lnTo>
                  <a:lnTo>
                    <a:pt x="195611" y="76482"/>
                  </a:lnTo>
                  <a:lnTo>
                    <a:pt x="204511" y="81254"/>
                  </a:lnTo>
                  <a:lnTo>
                    <a:pt x="210172" y="88579"/>
                  </a:lnTo>
                  <a:lnTo>
                    <a:pt x="212156" y="97942"/>
                  </a:lnTo>
                  <a:lnTo>
                    <a:pt x="209892" y="107915"/>
                  </a:lnTo>
                  <a:lnTo>
                    <a:pt x="203647" y="115392"/>
                  </a:lnTo>
                  <a:lnTo>
                    <a:pt x="194240" y="120088"/>
                  </a:lnTo>
                  <a:lnTo>
                    <a:pt x="182489" y="121716"/>
                  </a:lnTo>
                  <a:lnTo>
                    <a:pt x="235305" y="121716"/>
                  </a:lnTo>
                  <a:lnTo>
                    <a:pt x="237302" y="118414"/>
                  </a:lnTo>
                  <a:lnTo>
                    <a:pt x="240388" y="108769"/>
                  </a:lnTo>
                  <a:lnTo>
                    <a:pt x="241417" y="97942"/>
                  </a:lnTo>
                  <a:lnTo>
                    <a:pt x="240693" y="89134"/>
                  </a:lnTo>
                  <a:lnTo>
                    <a:pt x="238508" y="81254"/>
                  </a:lnTo>
                  <a:lnTo>
                    <a:pt x="235130" y="74777"/>
                  </a:lnTo>
                  <a:close/>
                </a:path>
                <a:path w="295275" h="147954">
                  <a:moveTo>
                    <a:pt x="235118" y="2844"/>
                  </a:moveTo>
                  <a:lnTo>
                    <a:pt x="145303" y="2844"/>
                  </a:lnTo>
                  <a:lnTo>
                    <a:pt x="145303" y="28041"/>
                  </a:lnTo>
                  <a:lnTo>
                    <a:pt x="197729" y="28041"/>
                  </a:lnTo>
                  <a:lnTo>
                    <a:pt x="163795" y="59334"/>
                  </a:lnTo>
                  <a:lnTo>
                    <a:pt x="163795" y="78638"/>
                  </a:lnTo>
                  <a:lnTo>
                    <a:pt x="170500" y="75996"/>
                  </a:lnTo>
                  <a:lnTo>
                    <a:pt x="177206" y="74777"/>
                  </a:lnTo>
                  <a:lnTo>
                    <a:pt x="235130" y="74777"/>
                  </a:lnTo>
                  <a:lnTo>
                    <a:pt x="234902" y="74339"/>
                  </a:lnTo>
                  <a:lnTo>
                    <a:pt x="203012" y="54254"/>
                  </a:lnTo>
                  <a:lnTo>
                    <a:pt x="235118" y="24790"/>
                  </a:lnTo>
                  <a:lnTo>
                    <a:pt x="235118" y="2844"/>
                  </a:lnTo>
                  <a:close/>
                </a:path>
                <a:path w="295275" h="147954">
                  <a:moveTo>
                    <a:pt x="286761" y="111963"/>
                  </a:moveTo>
                  <a:lnTo>
                    <a:pt x="267050" y="111963"/>
                  </a:lnTo>
                  <a:lnTo>
                    <a:pt x="259329" y="119684"/>
                  </a:lnTo>
                  <a:lnTo>
                    <a:pt x="259329" y="139395"/>
                  </a:lnTo>
                  <a:lnTo>
                    <a:pt x="267050" y="147319"/>
                  </a:lnTo>
                  <a:lnTo>
                    <a:pt x="286761" y="147319"/>
                  </a:lnTo>
                  <a:lnTo>
                    <a:pt x="294686" y="139395"/>
                  </a:lnTo>
                  <a:lnTo>
                    <a:pt x="294686" y="119684"/>
                  </a:lnTo>
                  <a:lnTo>
                    <a:pt x="286761" y="111963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2713" y="3710940"/>
              <a:ext cx="2247112" cy="60708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8363" y="3753815"/>
              <a:ext cx="4240530" cy="147955"/>
            </a:xfrm>
            <a:custGeom>
              <a:avLst/>
              <a:gdLst/>
              <a:ahLst/>
              <a:cxnLst/>
              <a:rect l="l" t="t" r="r" b="b"/>
              <a:pathLst>
                <a:path w="4240530" h="147954">
                  <a:moveTo>
                    <a:pt x="122529" y="73964"/>
                  </a:moveTo>
                  <a:lnTo>
                    <a:pt x="121488" y="59270"/>
                  </a:lnTo>
                  <a:lnTo>
                    <a:pt x="118389" y="45643"/>
                  </a:lnTo>
                  <a:lnTo>
                    <a:pt x="113182" y="33134"/>
                  </a:lnTo>
                  <a:lnTo>
                    <a:pt x="109512" y="27432"/>
                  </a:lnTo>
                  <a:lnTo>
                    <a:pt x="105867" y="21742"/>
                  </a:lnTo>
                  <a:lnTo>
                    <a:pt x="96913" y="12268"/>
                  </a:lnTo>
                  <a:lnTo>
                    <a:pt x="93268" y="9893"/>
                  </a:lnTo>
                  <a:lnTo>
                    <a:pt x="93268" y="73964"/>
                  </a:lnTo>
                  <a:lnTo>
                    <a:pt x="92722" y="83350"/>
                  </a:lnTo>
                  <a:lnTo>
                    <a:pt x="74472" y="117144"/>
                  </a:lnTo>
                  <a:lnTo>
                    <a:pt x="61366" y="120497"/>
                  </a:lnTo>
                  <a:lnTo>
                    <a:pt x="54419" y="119659"/>
                  </a:lnTo>
                  <a:lnTo>
                    <a:pt x="29794" y="83350"/>
                  </a:lnTo>
                  <a:lnTo>
                    <a:pt x="29260" y="73964"/>
                  </a:lnTo>
                  <a:lnTo>
                    <a:pt x="29794" y="64592"/>
                  </a:lnTo>
                  <a:lnTo>
                    <a:pt x="48234" y="30810"/>
                  </a:lnTo>
                  <a:lnTo>
                    <a:pt x="61366" y="27432"/>
                  </a:lnTo>
                  <a:lnTo>
                    <a:pt x="68300" y="28282"/>
                  </a:lnTo>
                  <a:lnTo>
                    <a:pt x="92722" y="64592"/>
                  </a:lnTo>
                  <a:lnTo>
                    <a:pt x="93268" y="73964"/>
                  </a:lnTo>
                  <a:lnTo>
                    <a:pt x="93268" y="9893"/>
                  </a:lnTo>
                  <a:lnTo>
                    <a:pt x="86512" y="5461"/>
                  </a:lnTo>
                  <a:lnTo>
                    <a:pt x="74663" y="1371"/>
                  </a:lnTo>
                  <a:lnTo>
                    <a:pt x="61366" y="0"/>
                  </a:lnTo>
                  <a:lnTo>
                    <a:pt x="43561" y="2794"/>
                  </a:lnTo>
                  <a:lnTo>
                    <a:pt x="6908" y="37795"/>
                  </a:lnTo>
                  <a:lnTo>
                    <a:pt x="0" y="73964"/>
                  </a:lnTo>
                  <a:lnTo>
                    <a:pt x="1752" y="92964"/>
                  </a:lnTo>
                  <a:lnTo>
                    <a:pt x="28244" y="137363"/>
                  </a:lnTo>
                  <a:lnTo>
                    <a:pt x="61366" y="147929"/>
                  </a:lnTo>
                  <a:lnTo>
                    <a:pt x="74663" y="146570"/>
                  </a:lnTo>
                  <a:lnTo>
                    <a:pt x="86512" y="142468"/>
                  </a:lnTo>
                  <a:lnTo>
                    <a:pt x="96913" y="135674"/>
                  </a:lnTo>
                  <a:lnTo>
                    <a:pt x="105867" y="126187"/>
                  </a:lnTo>
                  <a:lnTo>
                    <a:pt x="109512" y="120497"/>
                  </a:lnTo>
                  <a:lnTo>
                    <a:pt x="113182" y="114808"/>
                  </a:lnTo>
                  <a:lnTo>
                    <a:pt x="118389" y="102285"/>
                  </a:lnTo>
                  <a:lnTo>
                    <a:pt x="121488" y="88671"/>
                  </a:lnTo>
                  <a:lnTo>
                    <a:pt x="122529" y="73964"/>
                  </a:lnTo>
                  <a:close/>
                </a:path>
                <a:path w="4240530" h="147954">
                  <a:moveTo>
                    <a:pt x="241211" y="119481"/>
                  </a:moveTo>
                  <a:lnTo>
                    <a:pt x="181876" y="119481"/>
                  </a:lnTo>
                  <a:lnTo>
                    <a:pt x="206260" y="97129"/>
                  </a:lnTo>
                  <a:lnTo>
                    <a:pt x="214020" y="89623"/>
                  </a:lnTo>
                  <a:lnTo>
                    <a:pt x="235915" y="50761"/>
                  </a:lnTo>
                  <a:lnTo>
                    <a:pt x="236334" y="43484"/>
                  </a:lnTo>
                  <a:lnTo>
                    <a:pt x="235381" y="34201"/>
                  </a:lnTo>
                  <a:lnTo>
                    <a:pt x="233083" y="27432"/>
                  </a:lnTo>
                  <a:lnTo>
                    <a:pt x="232549" y="25831"/>
                  </a:lnTo>
                  <a:lnTo>
                    <a:pt x="195808" y="762"/>
                  </a:lnTo>
                  <a:lnTo>
                    <a:pt x="185940" y="0"/>
                  </a:lnTo>
                  <a:lnTo>
                    <a:pt x="174320" y="850"/>
                  </a:lnTo>
                  <a:lnTo>
                    <a:pt x="163537" y="3378"/>
                  </a:lnTo>
                  <a:lnTo>
                    <a:pt x="153593" y="7632"/>
                  </a:lnTo>
                  <a:lnTo>
                    <a:pt x="144487" y="13614"/>
                  </a:lnTo>
                  <a:lnTo>
                    <a:pt x="144487" y="43688"/>
                  </a:lnTo>
                  <a:lnTo>
                    <a:pt x="153746" y="36614"/>
                  </a:lnTo>
                  <a:lnTo>
                    <a:pt x="163233" y="31521"/>
                  </a:lnTo>
                  <a:lnTo>
                    <a:pt x="172948" y="28460"/>
                  </a:lnTo>
                  <a:lnTo>
                    <a:pt x="182892" y="27432"/>
                  </a:lnTo>
                  <a:lnTo>
                    <a:pt x="192874" y="28829"/>
                  </a:lnTo>
                  <a:lnTo>
                    <a:pt x="200571" y="32816"/>
                  </a:lnTo>
                  <a:lnTo>
                    <a:pt x="205524" y="39090"/>
                  </a:lnTo>
                  <a:lnTo>
                    <a:pt x="207276" y="47345"/>
                  </a:lnTo>
                  <a:lnTo>
                    <a:pt x="207276" y="53441"/>
                  </a:lnTo>
                  <a:lnTo>
                    <a:pt x="181876" y="85750"/>
                  </a:lnTo>
                  <a:lnTo>
                    <a:pt x="140017" y="123748"/>
                  </a:lnTo>
                  <a:lnTo>
                    <a:pt x="140017" y="145084"/>
                  </a:lnTo>
                  <a:lnTo>
                    <a:pt x="241211" y="145084"/>
                  </a:lnTo>
                  <a:lnTo>
                    <a:pt x="241211" y="119481"/>
                  </a:lnTo>
                  <a:close/>
                </a:path>
                <a:path w="4240530" h="147954">
                  <a:moveTo>
                    <a:pt x="294881" y="119684"/>
                  </a:moveTo>
                  <a:lnTo>
                    <a:pt x="286956" y="111963"/>
                  </a:lnTo>
                  <a:lnTo>
                    <a:pt x="267246" y="111963"/>
                  </a:lnTo>
                  <a:lnTo>
                    <a:pt x="259524" y="119684"/>
                  </a:lnTo>
                  <a:lnTo>
                    <a:pt x="259524" y="139395"/>
                  </a:lnTo>
                  <a:lnTo>
                    <a:pt x="267246" y="147320"/>
                  </a:lnTo>
                  <a:lnTo>
                    <a:pt x="286956" y="147320"/>
                  </a:lnTo>
                  <a:lnTo>
                    <a:pt x="294881" y="139395"/>
                  </a:lnTo>
                  <a:lnTo>
                    <a:pt x="294881" y="119684"/>
                  </a:lnTo>
                  <a:close/>
                </a:path>
                <a:path w="4240530" h="147954">
                  <a:moveTo>
                    <a:pt x="4059529" y="73964"/>
                  </a:moveTo>
                  <a:lnTo>
                    <a:pt x="4058488" y="59270"/>
                  </a:lnTo>
                  <a:lnTo>
                    <a:pt x="4055389" y="45643"/>
                  </a:lnTo>
                  <a:lnTo>
                    <a:pt x="4050182" y="33134"/>
                  </a:lnTo>
                  <a:lnTo>
                    <a:pt x="4046512" y="27432"/>
                  </a:lnTo>
                  <a:lnTo>
                    <a:pt x="4042867" y="21742"/>
                  </a:lnTo>
                  <a:lnTo>
                    <a:pt x="4033913" y="12268"/>
                  </a:lnTo>
                  <a:lnTo>
                    <a:pt x="4030268" y="9893"/>
                  </a:lnTo>
                  <a:lnTo>
                    <a:pt x="4030268" y="73964"/>
                  </a:lnTo>
                  <a:lnTo>
                    <a:pt x="4029722" y="83350"/>
                  </a:lnTo>
                  <a:lnTo>
                    <a:pt x="4011472" y="117144"/>
                  </a:lnTo>
                  <a:lnTo>
                    <a:pt x="3998366" y="120497"/>
                  </a:lnTo>
                  <a:lnTo>
                    <a:pt x="3991419" y="119659"/>
                  </a:lnTo>
                  <a:lnTo>
                    <a:pt x="3966794" y="83350"/>
                  </a:lnTo>
                  <a:lnTo>
                    <a:pt x="3966260" y="73964"/>
                  </a:lnTo>
                  <a:lnTo>
                    <a:pt x="3966794" y="64592"/>
                  </a:lnTo>
                  <a:lnTo>
                    <a:pt x="3985234" y="30810"/>
                  </a:lnTo>
                  <a:lnTo>
                    <a:pt x="3998366" y="27432"/>
                  </a:lnTo>
                  <a:lnTo>
                    <a:pt x="4005300" y="28282"/>
                  </a:lnTo>
                  <a:lnTo>
                    <a:pt x="4029722" y="64592"/>
                  </a:lnTo>
                  <a:lnTo>
                    <a:pt x="4030268" y="73964"/>
                  </a:lnTo>
                  <a:lnTo>
                    <a:pt x="4030268" y="9893"/>
                  </a:lnTo>
                  <a:lnTo>
                    <a:pt x="4023512" y="5461"/>
                  </a:lnTo>
                  <a:lnTo>
                    <a:pt x="4011663" y="1371"/>
                  </a:lnTo>
                  <a:lnTo>
                    <a:pt x="3998366" y="0"/>
                  </a:lnTo>
                  <a:lnTo>
                    <a:pt x="3980561" y="2794"/>
                  </a:lnTo>
                  <a:lnTo>
                    <a:pt x="3943908" y="37795"/>
                  </a:lnTo>
                  <a:lnTo>
                    <a:pt x="3937000" y="73964"/>
                  </a:lnTo>
                  <a:lnTo>
                    <a:pt x="3938752" y="92964"/>
                  </a:lnTo>
                  <a:lnTo>
                    <a:pt x="3965244" y="137363"/>
                  </a:lnTo>
                  <a:lnTo>
                    <a:pt x="3998366" y="147929"/>
                  </a:lnTo>
                  <a:lnTo>
                    <a:pt x="4011663" y="146570"/>
                  </a:lnTo>
                  <a:lnTo>
                    <a:pt x="4023512" y="142468"/>
                  </a:lnTo>
                  <a:lnTo>
                    <a:pt x="4033913" y="135674"/>
                  </a:lnTo>
                  <a:lnTo>
                    <a:pt x="4042867" y="126187"/>
                  </a:lnTo>
                  <a:lnTo>
                    <a:pt x="4046512" y="120497"/>
                  </a:lnTo>
                  <a:lnTo>
                    <a:pt x="4050182" y="114808"/>
                  </a:lnTo>
                  <a:lnTo>
                    <a:pt x="4055389" y="102285"/>
                  </a:lnTo>
                  <a:lnTo>
                    <a:pt x="4058488" y="88671"/>
                  </a:lnTo>
                  <a:lnTo>
                    <a:pt x="4059529" y="73964"/>
                  </a:lnTo>
                  <a:close/>
                </a:path>
                <a:path w="4240530" h="147954">
                  <a:moveTo>
                    <a:pt x="4189387" y="97739"/>
                  </a:moveTo>
                  <a:lnTo>
                    <a:pt x="4188587" y="87795"/>
                  </a:lnTo>
                  <a:lnTo>
                    <a:pt x="4186161" y="78943"/>
                  </a:lnTo>
                  <a:lnTo>
                    <a:pt x="4183875" y="74574"/>
                  </a:lnTo>
                  <a:lnTo>
                    <a:pt x="4182097" y="71170"/>
                  </a:lnTo>
                  <a:lnTo>
                    <a:pt x="4176890" y="65024"/>
                  </a:lnTo>
                  <a:lnTo>
                    <a:pt x="4176382" y="64414"/>
                  </a:lnTo>
                  <a:lnTo>
                    <a:pt x="4169448" y="58940"/>
                  </a:lnTo>
                  <a:lnTo>
                    <a:pt x="4161726" y="54991"/>
                  </a:lnTo>
                  <a:lnTo>
                    <a:pt x="4160329" y="54610"/>
                  </a:lnTo>
                  <a:lnTo>
                    <a:pt x="4160329" y="98348"/>
                  </a:lnTo>
                  <a:lnTo>
                    <a:pt x="4158551" y="108254"/>
                  </a:lnTo>
                  <a:lnTo>
                    <a:pt x="4153547" y="115951"/>
                  </a:lnTo>
                  <a:lnTo>
                    <a:pt x="4145838" y="120954"/>
                  </a:lnTo>
                  <a:lnTo>
                    <a:pt x="4135945" y="122732"/>
                  </a:lnTo>
                  <a:lnTo>
                    <a:pt x="4125480" y="120726"/>
                  </a:lnTo>
                  <a:lnTo>
                    <a:pt x="4117454" y="114833"/>
                  </a:lnTo>
                  <a:lnTo>
                    <a:pt x="4112171" y="105333"/>
                  </a:lnTo>
                  <a:lnTo>
                    <a:pt x="4109936" y="92456"/>
                  </a:lnTo>
                  <a:lnTo>
                    <a:pt x="4114139" y="85293"/>
                  </a:lnTo>
                  <a:lnTo>
                    <a:pt x="4120273" y="79629"/>
                  </a:lnTo>
                  <a:lnTo>
                    <a:pt x="4127741" y="75920"/>
                  </a:lnTo>
                  <a:lnTo>
                    <a:pt x="4135945" y="74574"/>
                  </a:lnTo>
                  <a:lnTo>
                    <a:pt x="4145673" y="76352"/>
                  </a:lnTo>
                  <a:lnTo>
                    <a:pt x="4153395" y="81280"/>
                  </a:lnTo>
                  <a:lnTo>
                    <a:pt x="4158488" y="88811"/>
                  </a:lnTo>
                  <a:lnTo>
                    <a:pt x="4160329" y="98348"/>
                  </a:lnTo>
                  <a:lnTo>
                    <a:pt x="4160329" y="54610"/>
                  </a:lnTo>
                  <a:lnTo>
                    <a:pt x="4153204" y="52616"/>
                  </a:lnTo>
                  <a:lnTo>
                    <a:pt x="4143870" y="51816"/>
                  </a:lnTo>
                  <a:lnTo>
                    <a:pt x="4133583" y="52654"/>
                  </a:lnTo>
                  <a:lnTo>
                    <a:pt x="4124642" y="55143"/>
                  </a:lnTo>
                  <a:lnTo>
                    <a:pt x="4117035" y="59283"/>
                  </a:lnTo>
                  <a:lnTo>
                    <a:pt x="4110748" y="65024"/>
                  </a:lnTo>
                  <a:lnTo>
                    <a:pt x="4111891" y="57023"/>
                  </a:lnTo>
                  <a:lnTo>
                    <a:pt x="4141292" y="27101"/>
                  </a:lnTo>
                  <a:lnTo>
                    <a:pt x="4149560" y="26416"/>
                  </a:lnTo>
                  <a:lnTo>
                    <a:pt x="4157180" y="26987"/>
                  </a:lnTo>
                  <a:lnTo>
                    <a:pt x="4164520" y="28702"/>
                  </a:lnTo>
                  <a:lnTo>
                    <a:pt x="4171594" y="31559"/>
                  </a:lnTo>
                  <a:lnTo>
                    <a:pt x="4178414" y="35560"/>
                  </a:lnTo>
                  <a:lnTo>
                    <a:pt x="4178414" y="26416"/>
                  </a:lnTo>
                  <a:lnTo>
                    <a:pt x="4146308" y="0"/>
                  </a:lnTo>
                  <a:lnTo>
                    <a:pt x="4117517" y="6794"/>
                  </a:lnTo>
                  <a:lnTo>
                    <a:pt x="4097159" y="24866"/>
                  </a:lnTo>
                  <a:lnTo>
                    <a:pt x="4085069" y="50838"/>
                  </a:lnTo>
                  <a:lnTo>
                    <a:pt x="4081081" y="81280"/>
                  </a:lnTo>
                  <a:lnTo>
                    <a:pt x="4084904" y="109181"/>
                  </a:lnTo>
                  <a:lnTo>
                    <a:pt x="4096016" y="130149"/>
                  </a:lnTo>
                  <a:lnTo>
                    <a:pt x="4113822" y="143344"/>
                  </a:lnTo>
                  <a:lnTo>
                    <a:pt x="4137774" y="147929"/>
                  </a:lnTo>
                  <a:lnTo>
                    <a:pt x="4148404" y="147053"/>
                  </a:lnTo>
                  <a:lnTo>
                    <a:pt x="4181068" y="126403"/>
                  </a:lnTo>
                  <a:lnTo>
                    <a:pt x="4183062" y="122732"/>
                  </a:lnTo>
                  <a:lnTo>
                    <a:pt x="4185704" y="117881"/>
                  </a:lnTo>
                  <a:lnTo>
                    <a:pt x="4188472" y="108343"/>
                  </a:lnTo>
                  <a:lnTo>
                    <a:pt x="4189387" y="97739"/>
                  </a:lnTo>
                  <a:close/>
                </a:path>
                <a:path w="4240530" h="147954">
                  <a:moveTo>
                    <a:pt x="4240009" y="119684"/>
                  </a:moveTo>
                  <a:lnTo>
                    <a:pt x="4232084" y="111963"/>
                  </a:lnTo>
                  <a:lnTo>
                    <a:pt x="4212374" y="111963"/>
                  </a:lnTo>
                  <a:lnTo>
                    <a:pt x="4204652" y="119684"/>
                  </a:lnTo>
                  <a:lnTo>
                    <a:pt x="4204652" y="139395"/>
                  </a:lnTo>
                  <a:lnTo>
                    <a:pt x="4212374" y="147320"/>
                  </a:lnTo>
                  <a:lnTo>
                    <a:pt x="4232084" y="147320"/>
                  </a:lnTo>
                  <a:lnTo>
                    <a:pt x="4240009" y="139395"/>
                  </a:lnTo>
                  <a:lnTo>
                    <a:pt x="4240009" y="119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1067" y="3710940"/>
              <a:ext cx="2030602" cy="8465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7922" y="5819140"/>
              <a:ext cx="2592664" cy="8465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8363" y="5811215"/>
              <a:ext cx="4244340" cy="147955"/>
            </a:xfrm>
            <a:custGeom>
              <a:avLst/>
              <a:gdLst/>
              <a:ahLst/>
              <a:cxnLst/>
              <a:rect l="l" t="t" r="r" b="b"/>
              <a:pathLst>
                <a:path w="4244340" h="147954">
                  <a:moveTo>
                    <a:pt x="122529" y="73964"/>
                  </a:moveTo>
                  <a:lnTo>
                    <a:pt x="121488" y="59270"/>
                  </a:lnTo>
                  <a:lnTo>
                    <a:pt x="118389" y="45643"/>
                  </a:lnTo>
                  <a:lnTo>
                    <a:pt x="113182" y="33134"/>
                  </a:lnTo>
                  <a:lnTo>
                    <a:pt x="109512" y="27432"/>
                  </a:lnTo>
                  <a:lnTo>
                    <a:pt x="105867" y="21742"/>
                  </a:lnTo>
                  <a:lnTo>
                    <a:pt x="96913" y="12268"/>
                  </a:lnTo>
                  <a:lnTo>
                    <a:pt x="93268" y="9893"/>
                  </a:lnTo>
                  <a:lnTo>
                    <a:pt x="93268" y="73964"/>
                  </a:lnTo>
                  <a:lnTo>
                    <a:pt x="92722" y="83350"/>
                  </a:lnTo>
                  <a:lnTo>
                    <a:pt x="74472" y="117144"/>
                  </a:lnTo>
                  <a:lnTo>
                    <a:pt x="61366" y="120497"/>
                  </a:lnTo>
                  <a:lnTo>
                    <a:pt x="54419" y="119659"/>
                  </a:lnTo>
                  <a:lnTo>
                    <a:pt x="29794" y="83350"/>
                  </a:lnTo>
                  <a:lnTo>
                    <a:pt x="29260" y="73964"/>
                  </a:lnTo>
                  <a:lnTo>
                    <a:pt x="29794" y="64592"/>
                  </a:lnTo>
                  <a:lnTo>
                    <a:pt x="48234" y="30810"/>
                  </a:lnTo>
                  <a:lnTo>
                    <a:pt x="61366" y="27432"/>
                  </a:lnTo>
                  <a:lnTo>
                    <a:pt x="68300" y="28282"/>
                  </a:lnTo>
                  <a:lnTo>
                    <a:pt x="92722" y="64592"/>
                  </a:lnTo>
                  <a:lnTo>
                    <a:pt x="93268" y="73964"/>
                  </a:lnTo>
                  <a:lnTo>
                    <a:pt x="93268" y="9893"/>
                  </a:lnTo>
                  <a:lnTo>
                    <a:pt x="86512" y="5461"/>
                  </a:lnTo>
                  <a:lnTo>
                    <a:pt x="74663" y="1371"/>
                  </a:lnTo>
                  <a:lnTo>
                    <a:pt x="61366" y="0"/>
                  </a:lnTo>
                  <a:lnTo>
                    <a:pt x="43561" y="2794"/>
                  </a:lnTo>
                  <a:lnTo>
                    <a:pt x="6908" y="37795"/>
                  </a:lnTo>
                  <a:lnTo>
                    <a:pt x="0" y="73964"/>
                  </a:lnTo>
                  <a:lnTo>
                    <a:pt x="1752" y="92964"/>
                  </a:lnTo>
                  <a:lnTo>
                    <a:pt x="28244" y="137363"/>
                  </a:lnTo>
                  <a:lnTo>
                    <a:pt x="61366" y="147929"/>
                  </a:lnTo>
                  <a:lnTo>
                    <a:pt x="74663" y="146570"/>
                  </a:lnTo>
                  <a:lnTo>
                    <a:pt x="86512" y="142468"/>
                  </a:lnTo>
                  <a:lnTo>
                    <a:pt x="96913" y="135674"/>
                  </a:lnTo>
                  <a:lnTo>
                    <a:pt x="105867" y="126187"/>
                  </a:lnTo>
                  <a:lnTo>
                    <a:pt x="109512" y="120497"/>
                  </a:lnTo>
                  <a:lnTo>
                    <a:pt x="113182" y="114808"/>
                  </a:lnTo>
                  <a:lnTo>
                    <a:pt x="118389" y="102285"/>
                  </a:lnTo>
                  <a:lnTo>
                    <a:pt x="121488" y="88671"/>
                  </a:lnTo>
                  <a:lnTo>
                    <a:pt x="122529" y="73964"/>
                  </a:lnTo>
                  <a:close/>
                </a:path>
                <a:path w="4244340" h="147954">
                  <a:moveTo>
                    <a:pt x="258279" y="85953"/>
                  </a:moveTo>
                  <a:lnTo>
                    <a:pt x="237350" y="85953"/>
                  </a:lnTo>
                  <a:lnTo>
                    <a:pt x="237350" y="39624"/>
                  </a:lnTo>
                  <a:lnTo>
                    <a:pt x="237350" y="2844"/>
                  </a:lnTo>
                  <a:lnTo>
                    <a:pt x="208902" y="2844"/>
                  </a:lnTo>
                  <a:lnTo>
                    <a:pt x="208902" y="39624"/>
                  </a:lnTo>
                  <a:lnTo>
                    <a:pt x="208902" y="85953"/>
                  </a:lnTo>
                  <a:lnTo>
                    <a:pt x="169887" y="85953"/>
                  </a:lnTo>
                  <a:lnTo>
                    <a:pt x="208902" y="39624"/>
                  </a:lnTo>
                  <a:lnTo>
                    <a:pt x="208902" y="2844"/>
                  </a:lnTo>
                  <a:lnTo>
                    <a:pt x="208495" y="2844"/>
                  </a:lnTo>
                  <a:lnTo>
                    <a:pt x="137579" y="88392"/>
                  </a:lnTo>
                  <a:lnTo>
                    <a:pt x="137579" y="109524"/>
                  </a:lnTo>
                  <a:lnTo>
                    <a:pt x="208902" y="109524"/>
                  </a:lnTo>
                  <a:lnTo>
                    <a:pt x="208902" y="145084"/>
                  </a:lnTo>
                  <a:lnTo>
                    <a:pt x="237350" y="145084"/>
                  </a:lnTo>
                  <a:lnTo>
                    <a:pt x="237350" y="109524"/>
                  </a:lnTo>
                  <a:lnTo>
                    <a:pt x="258279" y="109524"/>
                  </a:lnTo>
                  <a:lnTo>
                    <a:pt x="258279" y="85953"/>
                  </a:lnTo>
                  <a:close/>
                </a:path>
                <a:path w="4244340" h="147954">
                  <a:moveTo>
                    <a:pt x="307581" y="119684"/>
                  </a:moveTo>
                  <a:lnTo>
                    <a:pt x="299656" y="111963"/>
                  </a:lnTo>
                  <a:lnTo>
                    <a:pt x="279946" y="111963"/>
                  </a:lnTo>
                  <a:lnTo>
                    <a:pt x="272224" y="119684"/>
                  </a:lnTo>
                  <a:lnTo>
                    <a:pt x="272224" y="139395"/>
                  </a:lnTo>
                  <a:lnTo>
                    <a:pt x="279946" y="147320"/>
                  </a:lnTo>
                  <a:lnTo>
                    <a:pt x="299656" y="147320"/>
                  </a:lnTo>
                  <a:lnTo>
                    <a:pt x="307581" y="139395"/>
                  </a:lnTo>
                  <a:lnTo>
                    <a:pt x="307581" y="119684"/>
                  </a:lnTo>
                  <a:close/>
                </a:path>
                <a:path w="4244340" h="147954">
                  <a:moveTo>
                    <a:pt x="4059529" y="73964"/>
                  </a:moveTo>
                  <a:lnTo>
                    <a:pt x="4058488" y="59270"/>
                  </a:lnTo>
                  <a:lnTo>
                    <a:pt x="4055389" y="45643"/>
                  </a:lnTo>
                  <a:lnTo>
                    <a:pt x="4050182" y="33134"/>
                  </a:lnTo>
                  <a:lnTo>
                    <a:pt x="4046512" y="27432"/>
                  </a:lnTo>
                  <a:lnTo>
                    <a:pt x="4042867" y="21742"/>
                  </a:lnTo>
                  <a:lnTo>
                    <a:pt x="4033913" y="12268"/>
                  </a:lnTo>
                  <a:lnTo>
                    <a:pt x="4030268" y="9893"/>
                  </a:lnTo>
                  <a:lnTo>
                    <a:pt x="4030268" y="73964"/>
                  </a:lnTo>
                  <a:lnTo>
                    <a:pt x="4029722" y="83350"/>
                  </a:lnTo>
                  <a:lnTo>
                    <a:pt x="4011472" y="117144"/>
                  </a:lnTo>
                  <a:lnTo>
                    <a:pt x="3998366" y="120497"/>
                  </a:lnTo>
                  <a:lnTo>
                    <a:pt x="3991419" y="119659"/>
                  </a:lnTo>
                  <a:lnTo>
                    <a:pt x="3966794" y="83350"/>
                  </a:lnTo>
                  <a:lnTo>
                    <a:pt x="3966260" y="73964"/>
                  </a:lnTo>
                  <a:lnTo>
                    <a:pt x="3966794" y="64592"/>
                  </a:lnTo>
                  <a:lnTo>
                    <a:pt x="3985234" y="30810"/>
                  </a:lnTo>
                  <a:lnTo>
                    <a:pt x="3998366" y="27432"/>
                  </a:lnTo>
                  <a:lnTo>
                    <a:pt x="4005300" y="28282"/>
                  </a:lnTo>
                  <a:lnTo>
                    <a:pt x="4029722" y="64592"/>
                  </a:lnTo>
                  <a:lnTo>
                    <a:pt x="4030268" y="73964"/>
                  </a:lnTo>
                  <a:lnTo>
                    <a:pt x="4030268" y="9893"/>
                  </a:lnTo>
                  <a:lnTo>
                    <a:pt x="4023512" y="5461"/>
                  </a:lnTo>
                  <a:lnTo>
                    <a:pt x="4011663" y="1371"/>
                  </a:lnTo>
                  <a:lnTo>
                    <a:pt x="3998366" y="0"/>
                  </a:lnTo>
                  <a:lnTo>
                    <a:pt x="3980561" y="2794"/>
                  </a:lnTo>
                  <a:lnTo>
                    <a:pt x="3943908" y="37795"/>
                  </a:lnTo>
                  <a:lnTo>
                    <a:pt x="3937000" y="73964"/>
                  </a:lnTo>
                  <a:lnTo>
                    <a:pt x="3938752" y="92964"/>
                  </a:lnTo>
                  <a:lnTo>
                    <a:pt x="3965244" y="137363"/>
                  </a:lnTo>
                  <a:lnTo>
                    <a:pt x="3998366" y="147929"/>
                  </a:lnTo>
                  <a:lnTo>
                    <a:pt x="4011663" y="146570"/>
                  </a:lnTo>
                  <a:lnTo>
                    <a:pt x="4023512" y="142468"/>
                  </a:lnTo>
                  <a:lnTo>
                    <a:pt x="4033913" y="135674"/>
                  </a:lnTo>
                  <a:lnTo>
                    <a:pt x="4042867" y="126187"/>
                  </a:lnTo>
                  <a:lnTo>
                    <a:pt x="4046512" y="120497"/>
                  </a:lnTo>
                  <a:lnTo>
                    <a:pt x="4050182" y="114808"/>
                  </a:lnTo>
                  <a:lnTo>
                    <a:pt x="4055389" y="102285"/>
                  </a:lnTo>
                  <a:lnTo>
                    <a:pt x="4058488" y="88671"/>
                  </a:lnTo>
                  <a:lnTo>
                    <a:pt x="4059529" y="73964"/>
                  </a:lnTo>
                  <a:close/>
                </a:path>
                <a:path w="4244340" h="147954">
                  <a:moveTo>
                    <a:pt x="4191419" y="104648"/>
                  </a:moveTo>
                  <a:lnTo>
                    <a:pt x="4189488" y="93065"/>
                  </a:lnTo>
                  <a:lnTo>
                    <a:pt x="4184078" y="83007"/>
                  </a:lnTo>
                  <a:lnTo>
                    <a:pt x="4183126" y="82092"/>
                  </a:lnTo>
                  <a:lnTo>
                    <a:pt x="4175734" y="74930"/>
                  </a:lnTo>
                  <a:lnTo>
                    <a:pt x="4165003" y="69291"/>
                  </a:lnTo>
                  <a:lnTo>
                    <a:pt x="4173347" y="64084"/>
                  </a:lnTo>
                  <a:lnTo>
                    <a:pt x="4177093" y="59944"/>
                  </a:lnTo>
                  <a:lnTo>
                    <a:pt x="4179608" y="57175"/>
                  </a:lnTo>
                  <a:lnTo>
                    <a:pt x="4183545" y="48869"/>
                  </a:lnTo>
                  <a:lnTo>
                    <a:pt x="4184916" y="39420"/>
                  </a:lnTo>
                  <a:lnTo>
                    <a:pt x="4184002" y="31127"/>
                  </a:lnTo>
                  <a:lnTo>
                    <a:pt x="4181564" y="24384"/>
                  </a:lnTo>
                  <a:lnTo>
                    <a:pt x="4181284" y="23596"/>
                  </a:lnTo>
                  <a:lnTo>
                    <a:pt x="4176776" y="16878"/>
                  </a:lnTo>
                  <a:lnTo>
                    <a:pt x="4170489" y="10972"/>
                  </a:lnTo>
                  <a:lnTo>
                    <a:pt x="4162895" y="6172"/>
                  </a:lnTo>
                  <a:lnTo>
                    <a:pt x="4161142" y="5473"/>
                  </a:lnTo>
                  <a:lnTo>
                    <a:pt x="4161142" y="102819"/>
                  </a:lnTo>
                  <a:lnTo>
                    <a:pt x="4159161" y="110921"/>
                  </a:lnTo>
                  <a:lnTo>
                    <a:pt x="4153649" y="117424"/>
                  </a:lnTo>
                  <a:lnTo>
                    <a:pt x="4145280" y="121767"/>
                  </a:lnTo>
                  <a:lnTo>
                    <a:pt x="4134726" y="123342"/>
                  </a:lnTo>
                  <a:lnTo>
                    <a:pt x="4124134" y="121767"/>
                  </a:lnTo>
                  <a:lnTo>
                    <a:pt x="4115701" y="117424"/>
                  </a:lnTo>
                  <a:lnTo>
                    <a:pt x="4110126" y="110921"/>
                  </a:lnTo>
                  <a:lnTo>
                    <a:pt x="4108107" y="102819"/>
                  </a:lnTo>
                  <a:lnTo>
                    <a:pt x="4110126" y="94526"/>
                  </a:lnTo>
                  <a:lnTo>
                    <a:pt x="4115701" y="87960"/>
                  </a:lnTo>
                  <a:lnTo>
                    <a:pt x="4124134" y="83654"/>
                  </a:lnTo>
                  <a:lnTo>
                    <a:pt x="4134726" y="82092"/>
                  </a:lnTo>
                  <a:lnTo>
                    <a:pt x="4145280" y="83654"/>
                  </a:lnTo>
                  <a:lnTo>
                    <a:pt x="4153649" y="87960"/>
                  </a:lnTo>
                  <a:lnTo>
                    <a:pt x="4159161" y="94526"/>
                  </a:lnTo>
                  <a:lnTo>
                    <a:pt x="4161142" y="102819"/>
                  </a:lnTo>
                  <a:lnTo>
                    <a:pt x="4161142" y="5473"/>
                  </a:lnTo>
                  <a:lnTo>
                    <a:pt x="4156672" y="3657"/>
                  </a:lnTo>
                  <a:lnTo>
                    <a:pt x="4156672" y="42265"/>
                  </a:lnTo>
                  <a:lnTo>
                    <a:pt x="4154982" y="49403"/>
                  </a:lnTo>
                  <a:lnTo>
                    <a:pt x="4150347" y="54991"/>
                  </a:lnTo>
                  <a:lnTo>
                    <a:pt x="4143387" y="58648"/>
                  </a:lnTo>
                  <a:lnTo>
                    <a:pt x="4134726" y="59944"/>
                  </a:lnTo>
                  <a:lnTo>
                    <a:pt x="4126039" y="58648"/>
                  </a:lnTo>
                  <a:lnTo>
                    <a:pt x="4119003" y="54991"/>
                  </a:lnTo>
                  <a:lnTo>
                    <a:pt x="4114292" y="49403"/>
                  </a:lnTo>
                  <a:lnTo>
                    <a:pt x="4112577" y="42265"/>
                  </a:lnTo>
                  <a:lnTo>
                    <a:pt x="4114292" y="35013"/>
                  </a:lnTo>
                  <a:lnTo>
                    <a:pt x="4119003" y="29362"/>
                  </a:lnTo>
                  <a:lnTo>
                    <a:pt x="4126039" y="25692"/>
                  </a:lnTo>
                  <a:lnTo>
                    <a:pt x="4134726" y="24384"/>
                  </a:lnTo>
                  <a:lnTo>
                    <a:pt x="4143387" y="25692"/>
                  </a:lnTo>
                  <a:lnTo>
                    <a:pt x="4150347" y="29362"/>
                  </a:lnTo>
                  <a:lnTo>
                    <a:pt x="4154982" y="35013"/>
                  </a:lnTo>
                  <a:lnTo>
                    <a:pt x="4156672" y="42265"/>
                  </a:lnTo>
                  <a:lnTo>
                    <a:pt x="4156672" y="3657"/>
                  </a:lnTo>
                  <a:lnTo>
                    <a:pt x="4154436" y="2743"/>
                  </a:lnTo>
                  <a:lnTo>
                    <a:pt x="4145051" y="685"/>
                  </a:lnTo>
                  <a:lnTo>
                    <a:pt x="4134726" y="0"/>
                  </a:lnTo>
                  <a:lnTo>
                    <a:pt x="4124325" y="685"/>
                  </a:lnTo>
                  <a:lnTo>
                    <a:pt x="4087863" y="23596"/>
                  </a:lnTo>
                  <a:lnTo>
                    <a:pt x="4084332" y="39420"/>
                  </a:lnTo>
                  <a:lnTo>
                    <a:pt x="4085704" y="48869"/>
                  </a:lnTo>
                  <a:lnTo>
                    <a:pt x="4089641" y="57175"/>
                  </a:lnTo>
                  <a:lnTo>
                    <a:pt x="4095902" y="64084"/>
                  </a:lnTo>
                  <a:lnTo>
                    <a:pt x="4104246" y="69291"/>
                  </a:lnTo>
                  <a:lnTo>
                    <a:pt x="4093514" y="74930"/>
                  </a:lnTo>
                  <a:lnTo>
                    <a:pt x="4085171" y="83007"/>
                  </a:lnTo>
                  <a:lnTo>
                    <a:pt x="4079760" y="93065"/>
                  </a:lnTo>
                  <a:lnTo>
                    <a:pt x="4077830" y="104648"/>
                  </a:lnTo>
                  <a:lnTo>
                    <a:pt x="4078859" y="114173"/>
                  </a:lnTo>
                  <a:lnTo>
                    <a:pt x="4112603" y="145034"/>
                  </a:lnTo>
                  <a:lnTo>
                    <a:pt x="4134726" y="147929"/>
                  </a:lnTo>
                  <a:lnTo>
                    <a:pt x="4146270" y="147205"/>
                  </a:lnTo>
                  <a:lnTo>
                    <a:pt x="4182160" y="130022"/>
                  </a:lnTo>
                  <a:lnTo>
                    <a:pt x="4186809" y="123342"/>
                  </a:lnTo>
                  <a:lnTo>
                    <a:pt x="4187304" y="122631"/>
                  </a:lnTo>
                  <a:lnTo>
                    <a:pt x="4190390" y="114173"/>
                  </a:lnTo>
                  <a:lnTo>
                    <a:pt x="4191419" y="104648"/>
                  </a:lnTo>
                  <a:close/>
                </a:path>
                <a:path w="4244340" h="147954">
                  <a:moveTo>
                    <a:pt x="4243781" y="119684"/>
                  </a:moveTo>
                  <a:lnTo>
                    <a:pt x="4235856" y="111963"/>
                  </a:lnTo>
                  <a:lnTo>
                    <a:pt x="4216146" y="111963"/>
                  </a:lnTo>
                  <a:lnTo>
                    <a:pt x="4208424" y="119684"/>
                  </a:lnTo>
                  <a:lnTo>
                    <a:pt x="4208424" y="139395"/>
                  </a:lnTo>
                  <a:lnTo>
                    <a:pt x="4216146" y="147320"/>
                  </a:lnTo>
                  <a:lnTo>
                    <a:pt x="4235856" y="147320"/>
                  </a:lnTo>
                  <a:lnTo>
                    <a:pt x="4243781" y="139395"/>
                  </a:lnTo>
                  <a:lnTo>
                    <a:pt x="4243781" y="119684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0622" y="5817184"/>
              <a:ext cx="2692851" cy="8484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55363" y="2306015"/>
              <a:ext cx="295275" cy="147955"/>
            </a:xfrm>
            <a:custGeom>
              <a:avLst/>
              <a:gdLst/>
              <a:ahLst/>
              <a:cxnLst/>
              <a:rect l="l" t="t" r="r" b="b"/>
              <a:pathLst>
                <a:path w="295275" h="147955">
                  <a:moveTo>
                    <a:pt x="61366" y="0"/>
                  </a:moveTo>
                  <a:lnTo>
                    <a:pt x="15903" y="22545"/>
                  </a:lnTo>
                  <a:lnTo>
                    <a:pt x="422" y="64284"/>
                  </a:lnTo>
                  <a:lnTo>
                    <a:pt x="0" y="73964"/>
                  </a:lnTo>
                  <a:lnTo>
                    <a:pt x="1755" y="92957"/>
                  </a:lnTo>
                  <a:lnTo>
                    <a:pt x="28244" y="137363"/>
                  </a:lnTo>
                  <a:lnTo>
                    <a:pt x="61366" y="147929"/>
                  </a:lnTo>
                  <a:lnTo>
                    <a:pt x="74663" y="146561"/>
                  </a:lnTo>
                  <a:lnTo>
                    <a:pt x="86512" y="142468"/>
                  </a:lnTo>
                  <a:lnTo>
                    <a:pt x="96913" y="135670"/>
                  </a:lnTo>
                  <a:lnTo>
                    <a:pt x="105867" y="126187"/>
                  </a:lnTo>
                  <a:lnTo>
                    <a:pt x="109523" y="120497"/>
                  </a:lnTo>
                  <a:lnTo>
                    <a:pt x="61366" y="120497"/>
                  </a:lnTo>
                  <a:lnTo>
                    <a:pt x="54429" y="119659"/>
                  </a:lnTo>
                  <a:lnTo>
                    <a:pt x="29797" y="83340"/>
                  </a:lnTo>
                  <a:lnTo>
                    <a:pt x="29260" y="73964"/>
                  </a:lnTo>
                  <a:lnTo>
                    <a:pt x="29797" y="64592"/>
                  </a:lnTo>
                  <a:lnTo>
                    <a:pt x="48234" y="30810"/>
                  </a:lnTo>
                  <a:lnTo>
                    <a:pt x="61366" y="27432"/>
                  </a:lnTo>
                  <a:lnTo>
                    <a:pt x="109523" y="27432"/>
                  </a:lnTo>
                  <a:lnTo>
                    <a:pt x="105867" y="21742"/>
                  </a:lnTo>
                  <a:lnTo>
                    <a:pt x="96913" y="12258"/>
                  </a:lnTo>
                  <a:lnTo>
                    <a:pt x="86512" y="5461"/>
                  </a:lnTo>
                  <a:lnTo>
                    <a:pt x="74663" y="1368"/>
                  </a:lnTo>
                  <a:lnTo>
                    <a:pt x="61366" y="0"/>
                  </a:lnTo>
                  <a:close/>
                </a:path>
                <a:path w="295275" h="147955">
                  <a:moveTo>
                    <a:pt x="109523" y="27432"/>
                  </a:moveTo>
                  <a:lnTo>
                    <a:pt x="61366" y="27432"/>
                  </a:lnTo>
                  <a:lnTo>
                    <a:pt x="68300" y="28273"/>
                  </a:lnTo>
                  <a:lnTo>
                    <a:pt x="74472" y="30810"/>
                  </a:lnTo>
                  <a:lnTo>
                    <a:pt x="92732" y="64592"/>
                  </a:lnTo>
                  <a:lnTo>
                    <a:pt x="93268" y="73964"/>
                  </a:lnTo>
                  <a:lnTo>
                    <a:pt x="92732" y="83340"/>
                  </a:lnTo>
                  <a:lnTo>
                    <a:pt x="74472" y="117144"/>
                  </a:lnTo>
                  <a:lnTo>
                    <a:pt x="61366" y="120497"/>
                  </a:lnTo>
                  <a:lnTo>
                    <a:pt x="109523" y="120497"/>
                  </a:lnTo>
                  <a:lnTo>
                    <a:pt x="113185" y="114798"/>
                  </a:lnTo>
                  <a:lnTo>
                    <a:pt x="118389" y="102285"/>
                  </a:lnTo>
                  <a:lnTo>
                    <a:pt x="121497" y="88668"/>
                  </a:lnTo>
                  <a:lnTo>
                    <a:pt x="122529" y="73964"/>
                  </a:lnTo>
                  <a:lnTo>
                    <a:pt x="121497" y="59261"/>
                  </a:lnTo>
                  <a:lnTo>
                    <a:pt x="118389" y="45643"/>
                  </a:lnTo>
                  <a:lnTo>
                    <a:pt x="113185" y="33131"/>
                  </a:lnTo>
                  <a:lnTo>
                    <a:pt x="109523" y="27432"/>
                  </a:lnTo>
                  <a:close/>
                </a:path>
                <a:path w="295275" h="147955">
                  <a:moveTo>
                    <a:pt x="142459" y="110337"/>
                  </a:moveTo>
                  <a:lnTo>
                    <a:pt x="142459" y="137769"/>
                  </a:lnTo>
                  <a:lnTo>
                    <a:pt x="151720" y="142186"/>
                  </a:lnTo>
                  <a:lnTo>
                    <a:pt x="161534" y="145364"/>
                  </a:lnTo>
                  <a:lnTo>
                    <a:pt x="171919" y="147285"/>
                  </a:lnTo>
                  <a:lnTo>
                    <a:pt x="182895" y="147929"/>
                  </a:lnTo>
                  <a:lnTo>
                    <a:pt x="195014" y="147094"/>
                  </a:lnTo>
                  <a:lnTo>
                    <a:pt x="232746" y="127403"/>
                  </a:lnTo>
                  <a:lnTo>
                    <a:pt x="236331" y="121716"/>
                  </a:lnTo>
                  <a:lnTo>
                    <a:pt x="181676" y="121716"/>
                  </a:lnTo>
                  <a:lnTo>
                    <a:pt x="171234" y="120996"/>
                  </a:lnTo>
                  <a:lnTo>
                    <a:pt x="161229" y="118846"/>
                  </a:lnTo>
                  <a:lnTo>
                    <a:pt x="151644" y="115287"/>
                  </a:lnTo>
                  <a:lnTo>
                    <a:pt x="142459" y="110337"/>
                  </a:lnTo>
                  <a:close/>
                </a:path>
                <a:path w="295275" h="147955">
                  <a:moveTo>
                    <a:pt x="235945" y="74371"/>
                  </a:moveTo>
                  <a:lnTo>
                    <a:pt x="181473" y="74371"/>
                  </a:lnTo>
                  <a:lnTo>
                    <a:pt x="194656" y="76082"/>
                  </a:lnTo>
                  <a:lnTo>
                    <a:pt x="204638" y="80899"/>
                  </a:lnTo>
                  <a:lnTo>
                    <a:pt x="210962" y="88344"/>
                  </a:lnTo>
                  <a:lnTo>
                    <a:pt x="213172" y="97942"/>
                  </a:lnTo>
                  <a:lnTo>
                    <a:pt x="210766" y="108086"/>
                  </a:lnTo>
                  <a:lnTo>
                    <a:pt x="204130" y="115544"/>
                  </a:lnTo>
                  <a:lnTo>
                    <a:pt x="194141" y="120145"/>
                  </a:lnTo>
                  <a:lnTo>
                    <a:pt x="181676" y="121716"/>
                  </a:lnTo>
                  <a:lnTo>
                    <a:pt x="236331" y="121716"/>
                  </a:lnTo>
                  <a:lnTo>
                    <a:pt x="238140" y="118846"/>
                  </a:lnTo>
                  <a:lnTo>
                    <a:pt x="241363" y="109032"/>
                  </a:lnTo>
                  <a:lnTo>
                    <a:pt x="242433" y="97942"/>
                  </a:lnTo>
                  <a:lnTo>
                    <a:pt x="241480" y="87922"/>
                  </a:lnTo>
                  <a:lnTo>
                    <a:pt x="238623" y="78892"/>
                  </a:lnTo>
                  <a:lnTo>
                    <a:pt x="235945" y="74371"/>
                  </a:lnTo>
                  <a:close/>
                </a:path>
                <a:path w="295275" h="147955">
                  <a:moveTo>
                    <a:pt x="232679" y="2844"/>
                  </a:moveTo>
                  <a:lnTo>
                    <a:pt x="156683" y="2844"/>
                  </a:lnTo>
                  <a:lnTo>
                    <a:pt x="147335" y="80467"/>
                  </a:lnTo>
                  <a:lnTo>
                    <a:pt x="155984" y="77800"/>
                  </a:lnTo>
                  <a:lnTo>
                    <a:pt x="164557" y="75895"/>
                  </a:lnTo>
                  <a:lnTo>
                    <a:pt x="173053" y="74752"/>
                  </a:lnTo>
                  <a:lnTo>
                    <a:pt x="181473" y="74371"/>
                  </a:lnTo>
                  <a:lnTo>
                    <a:pt x="235945" y="74371"/>
                  </a:lnTo>
                  <a:lnTo>
                    <a:pt x="233860" y="70853"/>
                  </a:lnTo>
                  <a:lnTo>
                    <a:pt x="227193" y="63804"/>
                  </a:lnTo>
                  <a:lnTo>
                    <a:pt x="219192" y="58086"/>
                  </a:lnTo>
                  <a:lnTo>
                    <a:pt x="210124" y="54025"/>
                  </a:lnTo>
                  <a:lnTo>
                    <a:pt x="202580" y="52222"/>
                  </a:lnTo>
                  <a:lnTo>
                    <a:pt x="175174" y="52222"/>
                  </a:lnTo>
                  <a:lnTo>
                    <a:pt x="178222" y="28041"/>
                  </a:lnTo>
                  <a:lnTo>
                    <a:pt x="232679" y="28041"/>
                  </a:lnTo>
                  <a:lnTo>
                    <a:pt x="232679" y="2844"/>
                  </a:lnTo>
                  <a:close/>
                </a:path>
                <a:path w="295275" h="147955">
                  <a:moveTo>
                    <a:pt x="188788" y="50800"/>
                  </a:moveTo>
                  <a:lnTo>
                    <a:pt x="184115" y="50800"/>
                  </a:lnTo>
                  <a:lnTo>
                    <a:pt x="179644" y="51206"/>
                  </a:lnTo>
                  <a:lnTo>
                    <a:pt x="175174" y="52222"/>
                  </a:lnTo>
                  <a:lnTo>
                    <a:pt x="202580" y="52222"/>
                  </a:lnTo>
                  <a:lnTo>
                    <a:pt x="199990" y="51603"/>
                  </a:lnTo>
                  <a:lnTo>
                    <a:pt x="188788" y="50800"/>
                  </a:lnTo>
                  <a:close/>
                </a:path>
                <a:path w="295275" h="147955">
                  <a:moveTo>
                    <a:pt x="286761" y="111963"/>
                  </a:moveTo>
                  <a:lnTo>
                    <a:pt x="267050" y="111963"/>
                  </a:lnTo>
                  <a:lnTo>
                    <a:pt x="259329" y="119684"/>
                  </a:lnTo>
                  <a:lnTo>
                    <a:pt x="259329" y="139395"/>
                  </a:lnTo>
                  <a:lnTo>
                    <a:pt x="267050" y="147320"/>
                  </a:lnTo>
                  <a:lnTo>
                    <a:pt x="286761" y="147320"/>
                  </a:lnTo>
                  <a:lnTo>
                    <a:pt x="294686" y="139395"/>
                  </a:lnTo>
                  <a:lnTo>
                    <a:pt x="294686" y="119684"/>
                  </a:lnTo>
                  <a:lnTo>
                    <a:pt x="286761" y="111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0622" y="2310917"/>
              <a:ext cx="2473985" cy="84955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8363" y="2306015"/>
              <a:ext cx="257175" cy="147955"/>
            </a:xfrm>
            <a:custGeom>
              <a:avLst/>
              <a:gdLst/>
              <a:ahLst/>
              <a:cxnLst/>
              <a:rect l="l" t="t" r="r" b="b"/>
              <a:pathLst>
                <a:path w="257175" h="147955">
                  <a:moveTo>
                    <a:pt x="61366" y="0"/>
                  </a:moveTo>
                  <a:lnTo>
                    <a:pt x="15903" y="22545"/>
                  </a:lnTo>
                  <a:lnTo>
                    <a:pt x="422" y="64284"/>
                  </a:lnTo>
                  <a:lnTo>
                    <a:pt x="0" y="73964"/>
                  </a:lnTo>
                  <a:lnTo>
                    <a:pt x="1755" y="92957"/>
                  </a:lnTo>
                  <a:lnTo>
                    <a:pt x="28244" y="137363"/>
                  </a:lnTo>
                  <a:lnTo>
                    <a:pt x="61366" y="147929"/>
                  </a:lnTo>
                  <a:lnTo>
                    <a:pt x="74663" y="146561"/>
                  </a:lnTo>
                  <a:lnTo>
                    <a:pt x="86512" y="142468"/>
                  </a:lnTo>
                  <a:lnTo>
                    <a:pt x="96913" y="135670"/>
                  </a:lnTo>
                  <a:lnTo>
                    <a:pt x="105867" y="126187"/>
                  </a:lnTo>
                  <a:lnTo>
                    <a:pt x="109523" y="120497"/>
                  </a:lnTo>
                  <a:lnTo>
                    <a:pt x="61366" y="120497"/>
                  </a:lnTo>
                  <a:lnTo>
                    <a:pt x="54429" y="119659"/>
                  </a:lnTo>
                  <a:lnTo>
                    <a:pt x="29797" y="83340"/>
                  </a:lnTo>
                  <a:lnTo>
                    <a:pt x="29260" y="73964"/>
                  </a:lnTo>
                  <a:lnTo>
                    <a:pt x="29797" y="64592"/>
                  </a:lnTo>
                  <a:lnTo>
                    <a:pt x="48234" y="30810"/>
                  </a:lnTo>
                  <a:lnTo>
                    <a:pt x="61366" y="27432"/>
                  </a:lnTo>
                  <a:lnTo>
                    <a:pt x="109523" y="27432"/>
                  </a:lnTo>
                  <a:lnTo>
                    <a:pt x="105867" y="21742"/>
                  </a:lnTo>
                  <a:lnTo>
                    <a:pt x="96913" y="12258"/>
                  </a:lnTo>
                  <a:lnTo>
                    <a:pt x="86512" y="5461"/>
                  </a:lnTo>
                  <a:lnTo>
                    <a:pt x="74663" y="1368"/>
                  </a:lnTo>
                  <a:lnTo>
                    <a:pt x="61366" y="0"/>
                  </a:lnTo>
                  <a:close/>
                </a:path>
                <a:path w="257175" h="147955">
                  <a:moveTo>
                    <a:pt x="109523" y="27432"/>
                  </a:moveTo>
                  <a:lnTo>
                    <a:pt x="61366" y="27432"/>
                  </a:lnTo>
                  <a:lnTo>
                    <a:pt x="68300" y="28273"/>
                  </a:lnTo>
                  <a:lnTo>
                    <a:pt x="74472" y="30810"/>
                  </a:lnTo>
                  <a:lnTo>
                    <a:pt x="92732" y="64592"/>
                  </a:lnTo>
                  <a:lnTo>
                    <a:pt x="93268" y="73964"/>
                  </a:lnTo>
                  <a:lnTo>
                    <a:pt x="92732" y="83340"/>
                  </a:lnTo>
                  <a:lnTo>
                    <a:pt x="74472" y="117144"/>
                  </a:lnTo>
                  <a:lnTo>
                    <a:pt x="61366" y="120497"/>
                  </a:lnTo>
                  <a:lnTo>
                    <a:pt x="109523" y="120497"/>
                  </a:lnTo>
                  <a:lnTo>
                    <a:pt x="113185" y="114798"/>
                  </a:lnTo>
                  <a:lnTo>
                    <a:pt x="118389" y="102285"/>
                  </a:lnTo>
                  <a:lnTo>
                    <a:pt x="121497" y="88668"/>
                  </a:lnTo>
                  <a:lnTo>
                    <a:pt x="122529" y="73964"/>
                  </a:lnTo>
                  <a:lnTo>
                    <a:pt x="121497" y="59261"/>
                  </a:lnTo>
                  <a:lnTo>
                    <a:pt x="118389" y="45643"/>
                  </a:lnTo>
                  <a:lnTo>
                    <a:pt x="113185" y="33131"/>
                  </a:lnTo>
                  <a:lnTo>
                    <a:pt x="109523" y="27432"/>
                  </a:lnTo>
                  <a:close/>
                </a:path>
                <a:path w="257175" h="147955">
                  <a:moveTo>
                    <a:pt x="195697" y="34137"/>
                  </a:moveTo>
                  <a:lnTo>
                    <a:pt x="167046" y="34137"/>
                  </a:lnTo>
                  <a:lnTo>
                    <a:pt x="167046" y="145084"/>
                  </a:lnTo>
                  <a:lnTo>
                    <a:pt x="195697" y="145084"/>
                  </a:lnTo>
                  <a:lnTo>
                    <a:pt x="195697" y="34137"/>
                  </a:lnTo>
                  <a:close/>
                </a:path>
                <a:path w="257175" h="147955">
                  <a:moveTo>
                    <a:pt x="195697" y="2844"/>
                  </a:moveTo>
                  <a:lnTo>
                    <a:pt x="170297" y="2844"/>
                  </a:lnTo>
                  <a:lnTo>
                    <a:pt x="136972" y="20726"/>
                  </a:lnTo>
                  <a:lnTo>
                    <a:pt x="136972" y="49377"/>
                  </a:lnTo>
                  <a:lnTo>
                    <a:pt x="167046" y="34137"/>
                  </a:lnTo>
                  <a:lnTo>
                    <a:pt x="195697" y="34137"/>
                  </a:lnTo>
                  <a:lnTo>
                    <a:pt x="195697" y="2844"/>
                  </a:lnTo>
                  <a:close/>
                </a:path>
                <a:path w="257175" h="147955">
                  <a:moveTo>
                    <a:pt x="248661" y="111963"/>
                  </a:moveTo>
                  <a:lnTo>
                    <a:pt x="228950" y="111963"/>
                  </a:lnTo>
                  <a:lnTo>
                    <a:pt x="221229" y="119684"/>
                  </a:lnTo>
                  <a:lnTo>
                    <a:pt x="221229" y="139395"/>
                  </a:lnTo>
                  <a:lnTo>
                    <a:pt x="228950" y="147320"/>
                  </a:lnTo>
                  <a:lnTo>
                    <a:pt x="248661" y="147320"/>
                  </a:lnTo>
                  <a:lnTo>
                    <a:pt x="256586" y="139395"/>
                  </a:lnTo>
                  <a:lnTo>
                    <a:pt x="256586" y="119684"/>
                  </a:lnTo>
                  <a:lnTo>
                    <a:pt x="248661" y="111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4946" y="2311806"/>
              <a:ext cx="2647561" cy="10772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432800" y="7048500"/>
              <a:ext cx="5003800" cy="508000"/>
            </a:xfrm>
            <a:custGeom>
              <a:avLst/>
              <a:gdLst/>
              <a:ahLst/>
              <a:cxnLst/>
              <a:rect l="l" t="t" r="r" b="b"/>
              <a:pathLst>
                <a:path w="5003800" h="508000">
                  <a:moveTo>
                    <a:pt x="5003800" y="0"/>
                  </a:moveTo>
                  <a:lnTo>
                    <a:pt x="0" y="0"/>
                  </a:lnTo>
                  <a:lnTo>
                    <a:pt x="0" y="508000"/>
                  </a:lnTo>
                  <a:lnTo>
                    <a:pt x="5003800" y="508000"/>
                  </a:lnTo>
                  <a:lnTo>
                    <a:pt x="500380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8000" y="1079500"/>
              <a:ext cx="7416800" cy="50800"/>
            </a:xfrm>
            <a:custGeom>
              <a:avLst/>
              <a:gdLst/>
              <a:ahLst/>
              <a:cxnLst/>
              <a:rect l="l" t="t" r="r" b="b"/>
              <a:pathLst>
                <a:path w="7416800" h="50800">
                  <a:moveTo>
                    <a:pt x="741680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7416800" y="50800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64269" y="546912"/>
              <a:ext cx="2363470" cy="241300"/>
            </a:xfrm>
            <a:custGeom>
              <a:avLst/>
              <a:gdLst/>
              <a:ahLst/>
              <a:cxnLst/>
              <a:rect l="l" t="t" r="r" b="b"/>
              <a:pathLst>
                <a:path w="2363470" h="241300">
                  <a:moveTo>
                    <a:pt x="39928" y="0"/>
                  </a:moveTo>
                  <a:lnTo>
                    <a:pt x="0" y="0"/>
                  </a:lnTo>
                  <a:lnTo>
                    <a:pt x="0" y="202387"/>
                  </a:lnTo>
                  <a:lnTo>
                    <a:pt x="39928" y="202387"/>
                  </a:lnTo>
                  <a:lnTo>
                    <a:pt x="39928" y="122224"/>
                  </a:lnTo>
                  <a:lnTo>
                    <a:pt x="92457" y="122224"/>
                  </a:lnTo>
                  <a:lnTo>
                    <a:pt x="71932" y="101193"/>
                  </a:lnTo>
                  <a:lnTo>
                    <a:pt x="90672" y="81991"/>
                  </a:lnTo>
                  <a:lnTo>
                    <a:pt x="39928" y="81991"/>
                  </a:lnTo>
                  <a:lnTo>
                    <a:pt x="39928" y="0"/>
                  </a:lnTo>
                  <a:close/>
                </a:path>
                <a:path w="2363470" h="241300">
                  <a:moveTo>
                    <a:pt x="92457" y="122224"/>
                  </a:moveTo>
                  <a:lnTo>
                    <a:pt x="39928" y="122224"/>
                  </a:lnTo>
                  <a:lnTo>
                    <a:pt x="117957" y="202387"/>
                  </a:lnTo>
                  <a:lnTo>
                    <a:pt x="170688" y="202387"/>
                  </a:lnTo>
                  <a:lnTo>
                    <a:pt x="92457" y="122224"/>
                  </a:lnTo>
                  <a:close/>
                </a:path>
                <a:path w="2363470" h="241300">
                  <a:moveTo>
                    <a:pt x="170688" y="0"/>
                  </a:moveTo>
                  <a:lnTo>
                    <a:pt x="120396" y="0"/>
                  </a:lnTo>
                  <a:lnTo>
                    <a:pt x="39928" y="81991"/>
                  </a:lnTo>
                  <a:lnTo>
                    <a:pt x="90672" y="81991"/>
                  </a:lnTo>
                  <a:lnTo>
                    <a:pt x="170688" y="0"/>
                  </a:lnTo>
                  <a:close/>
                </a:path>
                <a:path w="2363470" h="241300">
                  <a:moveTo>
                    <a:pt x="334556" y="57607"/>
                  </a:moveTo>
                  <a:lnTo>
                    <a:pt x="210502" y="57607"/>
                  </a:lnTo>
                  <a:lnTo>
                    <a:pt x="210467" y="117957"/>
                  </a:lnTo>
                  <a:lnTo>
                    <a:pt x="210026" y="133292"/>
                  </a:lnTo>
                  <a:lnTo>
                    <a:pt x="207378" y="149504"/>
                  </a:lnTo>
                  <a:lnTo>
                    <a:pt x="200729" y="161829"/>
                  </a:lnTo>
                  <a:lnTo>
                    <a:pt x="188252" y="166725"/>
                  </a:lnTo>
                  <a:lnTo>
                    <a:pt x="177279" y="166725"/>
                  </a:lnTo>
                  <a:lnTo>
                    <a:pt x="177279" y="202387"/>
                  </a:lnTo>
                  <a:lnTo>
                    <a:pt x="192214" y="202387"/>
                  </a:lnTo>
                  <a:lnTo>
                    <a:pt x="221903" y="194295"/>
                  </a:lnTo>
                  <a:lnTo>
                    <a:pt x="239077" y="173774"/>
                  </a:lnTo>
                  <a:lnTo>
                    <a:pt x="246992" y="146451"/>
                  </a:lnTo>
                  <a:lnTo>
                    <a:pt x="248907" y="117957"/>
                  </a:lnTo>
                  <a:lnTo>
                    <a:pt x="248907" y="91135"/>
                  </a:lnTo>
                  <a:lnTo>
                    <a:pt x="334556" y="91135"/>
                  </a:lnTo>
                  <a:lnTo>
                    <a:pt x="334556" y="57607"/>
                  </a:lnTo>
                  <a:close/>
                </a:path>
                <a:path w="2363470" h="241300">
                  <a:moveTo>
                    <a:pt x="334556" y="91135"/>
                  </a:moveTo>
                  <a:lnTo>
                    <a:pt x="296151" y="91135"/>
                  </a:lnTo>
                  <a:lnTo>
                    <a:pt x="296151" y="202387"/>
                  </a:lnTo>
                  <a:lnTo>
                    <a:pt x="334556" y="202387"/>
                  </a:lnTo>
                  <a:lnTo>
                    <a:pt x="334556" y="91135"/>
                  </a:lnTo>
                  <a:close/>
                </a:path>
                <a:path w="2363470" h="241300">
                  <a:moveTo>
                    <a:pt x="485545" y="145999"/>
                  </a:moveTo>
                  <a:lnTo>
                    <a:pt x="445908" y="145999"/>
                  </a:lnTo>
                  <a:lnTo>
                    <a:pt x="455275" y="170473"/>
                  </a:lnTo>
                  <a:lnTo>
                    <a:pt x="471930" y="189547"/>
                  </a:lnTo>
                  <a:lnTo>
                    <a:pt x="494471" y="201934"/>
                  </a:lnTo>
                  <a:lnTo>
                    <a:pt x="521498" y="206349"/>
                  </a:lnTo>
                  <a:lnTo>
                    <a:pt x="552064" y="200572"/>
                  </a:lnTo>
                  <a:lnTo>
                    <a:pt x="576514" y="184594"/>
                  </a:lnTo>
                  <a:lnTo>
                    <a:pt x="585650" y="170992"/>
                  </a:lnTo>
                  <a:lnTo>
                    <a:pt x="521498" y="170992"/>
                  </a:lnTo>
                  <a:lnTo>
                    <a:pt x="505934" y="167997"/>
                  </a:lnTo>
                  <a:lnTo>
                    <a:pt x="493685" y="159600"/>
                  </a:lnTo>
                  <a:lnTo>
                    <a:pt x="485665" y="146689"/>
                  </a:lnTo>
                  <a:lnTo>
                    <a:pt x="485545" y="145999"/>
                  </a:lnTo>
                  <a:close/>
                </a:path>
                <a:path w="2363470" h="241300">
                  <a:moveTo>
                    <a:pt x="418476" y="57607"/>
                  </a:moveTo>
                  <a:lnTo>
                    <a:pt x="380071" y="57607"/>
                  </a:lnTo>
                  <a:lnTo>
                    <a:pt x="380071" y="202387"/>
                  </a:lnTo>
                  <a:lnTo>
                    <a:pt x="418476" y="202387"/>
                  </a:lnTo>
                  <a:lnTo>
                    <a:pt x="418476" y="145999"/>
                  </a:lnTo>
                  <a:lnTo>
                    <a:pt x="485545" y="145999"/>
                  </a:lnTo>
                  <a:lnTo>
                    <a:pt x="482788" y="130149"/>
                  </a:lnTo>
                  <a:lnTo>
                    <a:pt x="485665" y="113433"/>
                  </a:lnTo>
                  <a:lnTo>
                    <a:pt x="486258" y="112471"/>
                  </a:lnTo>
                  <a:lnTo>
                    <a:pt x="418476" y="112471"/>
                  </a:lnTo>
                  <a:lnTo>
                    <a:pt x="418476" y="57607"/>
                  </a:lnTo>
                  <a:close/>
                </a:path>
                <a:path w="2363470" h="241300">
                  <a:moveTo>
                    <a:pt x="585591" y="89001"/>
                  </a:moveTo>
                  <a:lnTo>
                    <a:pt x="521498" y="89001"/>
                  </a:lnTo>
                  <a:lnTo>
                    <a:pt x="537062" y="92001"/>
                  </a:lnTo>
                  <a:lnTo>
                    <a:pt x="549311" y="100431"/>
                  </a:lnTo>
                  <a:lnTo>
                    <a:pt x="557331" y="113433"/>
                  </a:lnTo>
                  <a:lnTo>
                    <a:pt x="560208" y="130149"/>
                  </a:lnTo>
                  <a:lnTo>
                    <a:pt x="557331" y="146689"/>
                  </a:lnTo>
                  <a:lnTo>
                    <a:pt x="549311" y="159600"/>
                  </a:lnTo>
                  <a:lnTo>
                    <a:pt x="537062" y="167997"/>
                  </a:lnTo>
                  <a:lnTo>
                    <a:pt x="521498" y="170992"/>
                  </a:lnTo>
                  <a:lnTo>
                    <a:pt x="585650" y="170992"/>
                  </a:lnTo>
                  <a:lnTo>
                    <a:pt x="592735" y="160443"/>
                  </a:lnTo>
                  <a:lnTo>
                    <a:pt x="598612" y="130149"/>
                  </a:lnTo>
                  <a:lnTo>
                    <a:pt x="592735" y="99679"/>
                  </a:lnTo>
                  <a:lnTo>
                    <a:pt x="585591" y="89001"/>
                  </a:lnTo>
                  <a:close/>
                </a:path>
                <a:path w="2363470" h="241300">
                  <a:moveTo>
                    <a:pt x="521498" y="53644"/>
                  </a:moveTo>
                  <a:lnTo>
                    <a:pt x="494861" y="57950"/>
                  </a:lnTo>
                  <a:lnTo>
                    <a:pt x="472540" y="70027"/>
                  </a:lnTo>
                  <a:lnTo>
                    <a:pt x="455876" y="88620"/>
                  </a:lnTo>
                  <a:lnTo>
                    <a:pt x="446212" y="112471"/>
                  </a:lnTo>
                  <a:lnTo>
                    <a:pt x="486258" y="112471"/>
                  </a:lnTo>
                  <a:lnTo>
                    <a:pt x="493685" y="100431"/>
                  </a:lnTo>
                  <a:lnTo>
                    <a:pt x="505934" y="92001"/>
                  </a:lnTo>
                  <a:lnTo>
                    <a:pt x="521498" y="89001"/>
                  </a:lnTo>
                  <a:lnTo>
                    <a:pt x="585591" y="89001"/>
                  </a:lnTo>
                  <a:lnTo>
                    <a:pt x="576514" y="75438"/>
                  </a:lnTo>
                  <a:lnTo>
                    <a:pt x="552064" y="59426"/>
                  </a:lnTo>
                  <a:lnTo>
                    <a:pt x="521498" y="53644"/>
                  </a:lnTo>
                  <a:close/>
                </a:path>
                <a:path w="2363470" h="241300">
                  <a:moveTo>
                    <a:pt x="768686" y="155447"/>
                  </a:moveTo>
                  <a:lnTo>
                    <a:pt x="730281" y="155447"/>
                  </a:lnTo>
                  <a:lnTo>
                    <a:pt x="730281" y="202387"/>
                  </a:lnTo>
                  <a:lnTo>
                    <a:pt x="768686" y="202387"/>
                  </a:lnTo>
                  <a:lnTo>
                    <a:pt x="768686" y="155447"/>
                  </a:lnTo>
                  <a:close/>
                </a:path>
                <a:path w="2363470" h="241300">
                  <a:moveTo>
                    <a:pt x="665968" y="57607"/>
                  </a:moveTo>
                  <a:lnTo>
                    <a:pt x="627564" y="57607"/>
                  </a:lnTo>
                  <a:lnTo>
                    <a:pt x="627564" y="106680"/>
                  </a:lnTo>
                  <a:lnTo>
                    <a:pt x="631974" y="130078"/>
                  </a:lnTo>
                  <a:lnTo>
                    <a:pt x="645013" y="146189"/>
                  </a:lnTo>
                  <a:lnTo>
                    <a:pt x="666397" y="155500"/>
                  </a:lnTo>
                  <a:lnTo>
                    <a:pt x="695839" y="158496"/>
                  </a:lnTo>
                  <a:lnTo>
                    <a:pt x="703321" y="158234"/>
                  </a:lnTo>
                  <a:lnTo>
                    <a:pt x="712489" y="157543"/>
                  </a:lnTo>
                  <a:lnTo>
                    <a:pt x="721942" y="156567"/>
                  </a:lnTo>
                  <a:lnTo>
                    <a:pt x="730281" y="155447"/>
                  </a:lnTo>
                  <a:lnTo>
                    <a:pt x="768686" y="155447"/>
                  </a:lnTo>
                  <a:lnTo>
                    <a:pt x="768686" y="123139"/>
                  </a:lnTo>
                  <a:lnTo>
                    <a:pt x="697668" y="123139"/>
                  </a:lnTo>
                  <a:lnTo>
                    <a:pt x="683456" y="121877"/>
                  </a:lnTo>
                  <a:lnTo>
                    <a:pt x="673588" y="117843"/>
                  </a:lnTo>
                  <a:lnTo>
                    <a:pt x="667835" y="110666"/>
                  </a:lnTo>
                  <a:lnTo>
                    <a:pt x="665968" y="99974"/>
                  </a:lnTo>
                  <a:lnTo>
                    <a:pt x="665968" y="57607"/>
                  </a:lnTo>
                  <a:close/>
                </a:path>
                <a:path w="2363470" h="241300">
                  <a:moveTo>
                    <a:pt x="768686" y="57607"/>
                  </a:moveTo>
                  <a:lnTo>
                    <a:pt x="730281" y="57607"/>
                  </a:lnTo>
                  <a:lnTo>
                    <a:pt x="730281" y="119786"/>
                  </a:lnTo>
                  <a:lnTo>
                    <a:pt x="722356" y="121210"/>
                  </a:lnTo>
                  <a:lnTo>
                    <a:pt x="713746" y="122262"/>
                  </a:lnTo>
                  <a:lnTo>
                    <a:pt x="705250" y="122915"/>
                  </a:lnTo>
                  <a:lnTo>
                    <a:pt x="697668" y="123139"/>
                  </a:lnTo>
                  <a:lnTo>
                    <a:pt x="768686" y="123139"/>
                  </a:lnTo>
                  <a:lnTo>
                    <a:pt x="768686" y="57607"/>
                  </a:lnTo>
                  <a:close/>
                </a:path>
                <a:path w="2363470" h="241300">
                  <a:moveTo>
                    <a:pt x="881145" y="53644"/>
                  </a:moveTo>
                  <a:lnTo>
                    <a:pt x="850241" y="59464"/>
                  </a:lnTo>
                  <a:lnTo>
                    <a:pt x="825938" y="75514"/>
                  </a:lnTo>
                  <a:lnTo>
                    <a:pt x="810036" y="99679"/>
                  </a:lnTo>
                  <a:lnTo>
                    <a:pt x="804336" y="129844"/>
                  </a:lnTo>
                  <a:lnTo>
                    <a:pt x="810232" y="160315"/>
                  </a:lnTo>
                  <a:lnTo>
                    <a:pt x="826586" y="184556"/>
                  </a:lnTo>
                  <a:lnTo>
                    <a:pt x="851399" y="200567"/>
                  </a:lnTo>
                  <a:lnTo>
                    <a:pt x="882669" y="206349"/>
                  </a:lnTo>
                  <a:lnTo>
                    <a:pt x="905386" y="202987"/>
                  </a:lnTo>
                  <a:lnTo>
                    <a:pt x="925875" y="193395"/>
                  </a:lnTo>
                  <a:lnTo>
                    <a:pt x="942591" y="178317"/>
                  </a:lnTo>
                  <a:lnTo>
                    <a:pt x="946804" y="170992"/>
                  </a:lnTo>
                  <a:lnTo>
                    <a:pt x="882669" y="170992"/>
                  </a:lnTo>
                  <a:lnTo>
                    <a:pt x="869253" y="169006"/>
                  </a:lnTo>
                  <a:lnTo>
                    <a:pt x="857866" y="163334"/>
                  </a:lnTo>
                  <a:lnTo>
                    <a:pt x="849279" y="154405"/>
                  </a:lnTo>
                  <a:lnTo>
                    <a:pt x="844265" y="142646"/>
                  </a:lnTo>
                  <a:lnTo>
                    <a:pt x="955821" y="142646"/>
                  </a:lnTo>
                  <a:lnTo>
                    <a:pt x="956431" y="137769"/>
                  </a:lnTo>
                  <a:lnTo>
                    <a:pt x="956431" y="129235"/>
                  </a:lnTo>
                  <a:lnTo>
                    <a:pt x="953617" y="113995"/>
                  </a:lnTo>
                  <a:lnTo>
                    <a:pt x="845179" y="113995"/>
                  </a:lnTo>
                  <a:lnTo>
                    <a:pt x="849384" y="102765"/>
                  </a:lnTo>
                  <a:lnTo>
                    <a:pt x="857561" y="94106"/>
                  </a:lnTo>
                  <a:lnTo>
                    <a:pt x="868539" y="88534"/>
                  </a:lnTo>
                  <a:lnTo>
                    <a:pt x="881145" y="86563"/>
                  </a:lnTo>
                  <a:lnTo>
                    <a:pt x="942642" y="86563"/>
                  </a:lnTo>
                  <a:lnTo>
                    <a:pt x="935476" y="75438"/>
                  </a:lnTo>
                  <a:lnTo>
                    <a:pt x="911683" y="59455"/>
                  </a:lnTo>
                  <a:lnTo>
                    <a:pt x="881145" y="53644"/>
                  </a:lnTo>
                  <a:close/>
                </a:path>
                <a:path w="2363470" h="241300">
                  <a:moveTo>
                    <a:pt x="953993" y="158496"/>
                  </a:moveTo>
                  <a:lnTo>
                    <a:pt x="912540" y="158496"/>
                  </a:lnTo>
                  <a:lnTo>
                    <a:pt x="906758" y="164177"/>
                  </a:lnTo>
                  <a:lnTo>
                    <a:pt x="899662" y="168059"/>
                  </a:lnTo>
                  <a:lnTo>
                    <a:pt x="891537" y="170283"/>
                  </a:lnTo>
                  <a:lnTo>
                    <a:pt x="882669" y="170992"/>
                  </a:lnTo>
                  <a:lnTo>
                    <a:pt x="946804" y="170992"/>
                  </a:lnTo>
                  <a:lnTo>
                    <a:pt x="953993" y="158496"/>
                  </a:lnTo>
                  <a:close/>
                </a:path>
                <a:path w="2363470" h="241300">
                  <a:moveTo>
                    <a:pt x="942642" y="86563"/>
                  </a:moveTo>
                  <a:lnTo>
                    <a:pt x="881145" y="86563"/>
                  </a:lnTo>
                  <a:lnTo>
                    <a:pt x="893642" y="88492"/>
                  </a:lnTo>
                  <a:lnTo>
                    <a:pt x="904082" y="93992"/>
                  </a:lnTo>
                  <a:lnTo>
                    <a:pt x="911663" y="102636"/>
                  </a:lnTo>
                  <a:lnTo>
                    <a:pt x="915588" y="113995"/>
                  </a:lnTo>
                  <a:lnTo>
                    <a:pt x="953617" y="113995"/>
                  </a:lnTo>
                  <a:lnTo>
                    <a:pt x="950925" y="99421"/>
                  </a:lnTo>
                  <a:lnTo>
                    <a:pt x="942642" y="86563"/>
                  </a:lnTo>
                  <a:close/>
                </a:path>
                <a:path w="2363470" h="241300">
                  <a:moveTo>
                    <a:pt x="1079834" y="57607"/>
                  </a:moveTo>
                  <a:lnTo>
                    <a:pt x="992052" y="57607"/>
                  </a:lnTo>
                  <a:lnTo>
                    <a:pt x="992052" y="202387"/>
                  </a:lnTo>
                  <a:lnTo>
                    <a:pt x="1081663" y="202387"/>
                  </a:lnTo>
                  <a:lnTo>
                    <a:pt x="1103476" y="198877"/>
                  </a:lnTo>
                  <a:lnTo>
                    <a:pt x="1118773" y="189395"/>
                  </a:lnTo>
                  <a:lnTo>
                    <a:pt x="1127783" y="175512"/>
                  </a:lnTo>
                  <a:lnTo>
                    <a:pt x="1128582" y="170992"/>
                  </a:lnTo>
                  <a:lnTo>
                    <a:pt x="1030457" y="170992"/>
                  </a:lnTo>
                  <a:lnTo>
                    <a:pt x="1030457" y="144475"/>
                  </a:lnTo>
                  <a:lnTo>
                    <a:pt x="1127925" y="144475"/>
                  </a:lnTo>
                  <a:lnTo>
                    <a:pt x="1127269" y="142417"/>
                  </a:lnTo>
                  <a:lnTo>
                    <a:pt x="1123149" y="135140"/>
                  </a:lnTo>
                  <a:lnTo>
                    <a:pt x="1117630" y="129235"/>
                  </a:lnTo>
                  <a:lnTo>
                    <a:pt x="1122606" y="123391"/>
                  </a:lnTo>
                  <a:lnTo>
                    <a:pt x="1126126" y="116547"/>
                  </a:lnTo>
                  <a:lnTo>
                    <a:pt x="1126493" y="115214"/>
                  </a:lnTo>
                  <a:lnTo>
                    <a:pt x="1030457" y="115214"/>
                  </a:lnTo>
                  <a:lnTo>
                    <a:pt x="1030457" y="89001"/>
                  </a:lnTo>
                  <a:lnTo>
                    <a:pt x="1126801" y="89001"/>
                  </a:lnTo>
                  <a:lnTo>
                    <a:pt x="1125954" y="84224"/>
                  </a:lnTo>
                  <a:lnTo>
                    <a:pt x="1116944" y="70446"/>
                  </a:lnTo>
                  <a:lnTo>
                    <a:pt x="1101647" y="61069"/>
                  </a:lnTo>
                  <a:lnTo>
                    <a:pt x="1079834" y="57607"/>
                  </a:lnTo>
                  <a:close/>
                </a:path>
                <a:path w="2363470" h="241300">
                  <a:moveTo>
                    <a:pt x="1127925" y="144475"/>
                  </a:moveTo>
                  <a:lnTo>
                    <a:pt x="1086235" y="144475"/>
                  </a:lnTo>
                  <a:lnTo>
                    <a:pt x="1092331" y="149656"/>
                  </a:lnTo>
                  <a:lnTo>
                    <a:pt x="1092331" y="165811"/>
                  </a:lnTo>
                  <a:lnTo>
                    <a:pt x="1086235" y="170992"/>
                  </a:lnTo>
                  <a:lnTo>
                    <a:pt x="1128582" y="170992"/>
                  </a:lnTo>
                  <a:lnTo>
                    <a:pt x="1130736" y="158800"/>
                  </a:lnTo>
                  <a:lnTo>
                    <a:pt x="1129846" y="150495"/>
                  </a:lnTo>
                  <a:lnTo>
                    <a:pt x="1127925" y="144475"/>
                  </a:lnTo>
                  <a:close/>
                </a:path>
                <a:path w="2363470" h="241300">
                  <a:moveTo>
                    <a:pt x="1126801" y="89001"/>
                  </a:moveTo>
                  <a:lnTo>
                    <a:pt x="1084406" y="89001"/>
                  </a:lnTo>
                  <a:lnTo>
                    <a:pt x="1090503" y="93878"/>
                  </a:lnTo>
                  <a:lnTo>
                    <a:pt x="1090503" y="110032"/>
                  </a:lnTo>
                  <a:lnTo>
                    <a:pt x="1084406" y="115214"/>
                  </a:lnTo>
                  <a:lnTo>
                    <a:pt x="1126493" y="115214"/>
                  </a:lnTo>
                  <a:lnTo>
                    <a:pt x="1128217" y="108961"/>
                  </a:lnTo>
                  <a:lnTo>
                    <a:pt x="1128907" y="100888"/>
                  </a:lnTo>
                  <a:lnTo>
                    <a:pt x="1126801" y="89001"/>
                  </a:lnTo>
                  <a:close/>
                </a:path>
                <a:path w="2363470" h="241300">
                  <a:moveTo>
                    <a:pt x="1204883" y="57607"/>
                  </a:moveTo>
                  <a:lnTo>
                    <a:pt x="1166479" y="57607"/>
                  </a:lnTo>
                  <a:lnTo>
                    <a:pt x="1166479" y="202387"/>
                  </a:lnTo>
                  <a:lnTo>
                    <a:pt x="1243593" y="202387"/>
                  </a:lnTo>
                  <a:lnTo>
                    <a:pt x="1269487" y="198239"/>
                  </a:lnTo>
                  <a:lnTo>
                    <a:pt x="1287522" y="187032"/>
                  </a:lnTo>
                  <a:lnTo>
                    <a:pt x="1298071" y="170626"/>
                  </a:lnTo>
                  <a:lnTo>
                    <a:pt x="1298378" y="168859"/>
                  </a:lnTo>
                  <a:lnTo>
                    <a:pt x="1204883" y="168859"/>
                  </a:lnTo>
                  <a:lnTo>
                    <a:pt x="1204883" y="132892"/>
                  </a:lnTo>
                  <a:lnTo>
                    <a:pt x="1298358" y="132892"/>
                  </a:lnTo>
                  <a:lnTo>
                    <a:pt x="1298071" y="131254"/>
                  </a:lnTo>
                  <a:lnTo>
                    <a:pt x="1287522" y="114833"/>
                  </a:lnTo>
                  <a:lnTo>
                    <a:pt x="1269487" y="103555"/>
                  </a:lnTo>
                  <a:lnTo>
                    <a:pt x="1243593" y="99364"/>
                  </a:lnTo>
                  <a:lnTo>
                    <a:pt x="1204883" y="99364"/>
                  </a:lnTo>
                  <a:lnTo>
                    <a:pt x="1204883" y="57607"/>
                  </a:lnTo>
                  <a:close/>
                </a:path>
                <a:path w="2363470" h="241300">
                  <a:moveTo>
                    <a:pt x="1298358" y="132892"/>
                  </a:moveTo>
                  <a:lnTo>
                    <a:pt x="1242374" y="132892"/>
                  </a:lnTo>
                  <a:lnTo>
                    <a:pt x="1251013" y="134116"/>
                  </a:lnTo>
                  <a:lnTo>
                    <a:pt x="1257538" y="137655"/>
                  </a:lnTo>
                  <a:lnTo>
                    <a:pt x="1261662" y="143308"/>
                  </a:lnTo>
                  <a:lnTo>
                    <a:pt x="1263100" y="150876"/>
                  </a:lnTo>
                  <a:lnTo>
                    <a:pt x="1261662" y="158572"/>
                  </a:lnTo>
                  <a:lnTo>
                    <a:pt x="1257538" y="164211"/>
                  </a:lnTo>
                  <a:lnTo>
                    <a:pt x="1251013" y="167678"/>
                  </a:lnTo>
                  <a:lnTo>
                    <a:pt x="1242374" y="168859"/>
                  </a:lnTo>
                  <a:lnTo>
                    <a:pt x="1298378" y="168859"/>
                  </a:lnTo>
                  <a:lnTo>
                    <a:pt x="1301505" y="150876"/>
                  </a:lnTo>
                  <a:lnTo>
                    <a:pt x="1298358" y="132892"/>
                  </a:lnTo>
                  <a:close/>
                </a:path>
                <a:path w="2363470" h="241300">
                  <a:moveTo>
                    <a:pt x="1362770" y="57607"/>
                  </a:moveTo>
                  <a:lnTo>
                    <a:pt x="1324365" y="57607"/>
                  </a:lnTo>
                  <a:lnTo>
                    <a:pt x="1324365" y="202387"/>
                  </a:lnTo>
                  <a:lnTo>
                    <a:pt x="1362770" y="202387"/>
                  </a:lnTo>
                  <a:lnTo>
                    <a:pt x="1362770" y="57607"/>
                  </a:lnTo>
                  <a:close/>
                </a:path>
                <a:path w="2363470" h="241300">
                  <a:moveTo>
                    <a:pt x="1475267" y="53644"/>
                  </a:moveTo>
                  <a:lnTo>
                    <a:pt x="1444363" y="59464"/>
                  </a:lnTo>
                  <a:lnTo>
                    <a:pt x="1420060" y="75514"/>
                  </a:lnTo>
                  <a:lnTo>
                    <a:pt x="1404158" y="99679"/>
                  </a:lnTo>
                  <a:lnTo>
                    <a:pt x="1398458" y="129844"/>
                  </a:lnTo>
                  <a:lnTo>
                    <a:pt x="1404354" y="160315"/>
                  </a:lnTo>
                  <a:lnTo>
                    <a:pt x="1420708" y="184556"/>
                  </a:lnTo>
                  <a:lnTo>
                    <a:pt x="1445521" y="200567"/>
                  </a:lnTo>
                  <a:lnTo>
                    <a:pt x="1476791" y="206349"/>
                  </a:lnTo>
                  <a:lnTo>
                    <a:pt x="1499508" y="202987"/>
                  </a:lnTo>
                  <a:lnTo>
                    <a:pt x="1519997" y="193395"/>
                  </a:lnTo>
                  <a:lnTo>
                    <a:pt x="1536713" y="178317"/>
                  </a:lnTo>
                  <a:lnTo>
                    <a:pt x="1540926" y="170992"/>
                  </a:lnTo>
                  <a:lnTo>
                    <a:pt x="1476791" y="170992"/>
                  </a:lnTo>
                  <a:lnTo>
                    <a:pt x="1463375" y="169006"/>
                  </a:lnTo>
                  <a:lnTo>
                    <a:pt x="1451988" y="163334"/>
                  </a:lnTo>
                  <a:lnTo>
                    <a:pt x="1443401" y="154405"/>
                  </a:lnTo>
                  <a:lnTo>
                    <a:pt x="1438386" y="142646"/>
                  </a:lnTo>
                  <a:lnTo>
                    <a:pt x="1549943" y="142646"/>
                  </a:lnTo>
                  <a:lnTo>
                    <a:pt x="1550553" y="137769"/>
                  </a:lnTo>
                  <a:lnTo>
                    <a:pt x="1550553" y="129235"/>
                  </a:lnTo>
                  <a:lnTo>
                    <a:pt x="1547739" y="113995"/>
                  </a:lnTo>
                  <a:lnTo>
                    <a:pt x="1439301" y="113995"/>
                  </a:lnTo>
                  <a:lnTo>
                    <a:pt x="1443506" y="102765"/>
                  </a:lnTo>
                  <a:lnTo>
                    <a:pt x="1451683" y="94106"/>
                  </a:lnTo>
                  <a:lnTo>
                    <a:pt x="1462661" y="88534"/>
                  </a:lnTo>
                  <a:lnTo>
                    <a:pt x="1475267" y="86563"/>
                  </a:lnTo>
                  <a:lnTo>
                    <a:pt x="1536764" y="86563"/>
                  </a:lnTo>
                  <a:lnTo>
                    <a:pt x="1529598" y="75438"/>
                  </a:lnTo>
                  <a:lnTo>
                    <a:pt x="1505804" y="59455"/>
                  </a:lnTo>
                  <a:lnTo>
                    <a:pt x="1475267" y="53644"/>
                  </a:lnTo>
                  <a:close/>
                </a:path>
                <a:path w="2363470" h="241300">
                  <a:moveTo>
                    <a:pt x="1548114" y="158496"/>
                  </a:moveTo>
                  <a:lnTo>
                    <a:pt x="1506662" y="158496"/>
                  </a:lnTo>
                  <a:lnTo>
                    <a:pt x="1500880" y="164177"/>
                  </a:lnTo>
                  <a:lnTo>
                    <a:pt x="1493784" y="168059"/>
                  </a:lnTo>
                  <a:lnTo>
                    <a:pt x="1485659" y="170283"/>
                  </a:lnTo>
                  <a:lnTo>
                    <a:pt x="1476791" y="170992"/>
                  </a:lnTo>
                  <a:lnTo>
                    <a:pt x="1540926" y="170992"/>
                  </a:lnTo>
                  <a:lnTo>
                    <a:pt x="1548114" y="158496"/>
                  </a:lnTo>
                  <a:close/>
                </a:path>
                <a:path w="2363470" h="241300">
                  <a:moveTo>
                    <a:pt x="1536764" y="86563"/>
                  </a:moveTo>
                  <a:lnTo>
                    <a:pt x="1475267" y="86563"/>
                  </a:lnTo>
                  <a:lnTo>
                    <a:pt x="1487764" y="88492"/>
                  </a:lnTo>
                  <a:lnTo>
                    <a:pt x="1498203" y="93992"/>
                  </a:lnTo>
                  <a:lnTo>
                    <a:pt x="1505785" y="102636"/>
                  </a:lnTo>
                  <a:lnTo>
                    <a:pt x="1509710" y="113995"/>
                  </a:lnTo>
                  <a:lnTo>
                    <a:pt x="1547739" y="113995"/>
                  </a:lnTo>
                  <a:lnTo>
                    <a:pt x="1545047" y="99421"/>
                  </a:lnTo>
                  <a:lnTo>
                    <a:pt x="1536764" y="86563"/>
                  </a:lnTo>
                  <a:close/>
                </a:path>
                <a:path w="2363470" h="241300">
                  <a:moveTo>
                    <a:pt x="1688575" y="57607"/>
                  </a:moveTo>
                  <a:lnTo>
                    <a:pt x="1650170" y="57607"/>
                  </a:lnTo>
                  <a:lnTo>
                    <a:pt x="1650170" y="202387"/>
                  </a:lnTo>
                  <a:lnTo>
                    <a:pt x="1781234" y="202387"/>
                  </a:lnTo>
                  <a:lnTo>
                    <a:pt x="1781234" y="240792"/>
                  </a:lnTo>
                  <a:lnTo>
                    <a:pt x="1817505" y="240792"/>
                  </a:lnTo>
                  <a:lnTo>
                    <a:pt x="1817505" y="168859"/>
                  </a:lnTo>
                  <a:lnTo>
                    <a:pt x="1688575" y="168859"/>
                  </a:lnTo>
                  <a:lnTo>
                    <a:pt x="1688575" y="57607"/>
                  </a:lnTo>
                  <a:close/>
                </a:path>
                <a:path w="2363470" h="241300">
                  <a:moveTo>
                    <a:pt x="1793121" y="57607"/>
                  </a:moveTo>
                  <a:lnTo>
                    <a:pt x="1754717" y="57607"/>
                  </a:lnTo>
                  <a:lnTo>
                    <a:pt x="1754717" y="168859"/>
                  </a:lnTo>
                  <a:lnTo>
                    <a:pt x="1793121" y="168859"/>
                  </a:lnTo>
                  <a:lnTo>
                    <a:pt x="1793121" y="57607"/>
                  </a:lnTo>
                  <a:close/>
                </a:path>
                <a:path w="2363470" h="241300">
                  <a:moveTo>
                    <a:pt x="1919073" y="53644"/>
                  </a:moveTo>
                  <a:lnTo>
                    <a:pt x="1888169" y="59464"/>
                  </a:lnTo>
                  <a:lnTo>
                    <a:pt x="1863866" y="75514"/>
                  </a:lnTo>
                  <a:lnTo>
                    <a:pt x="1847964" y="99679"/>
                  </a:lnTo>
                  <a:lnTo>
                    <a:pt x="1842263" y="129844"/>
                  </a:lnTo>
                  <a:lnTo>
                    <a:pt x="1848159" y="160315"/>
                  </a:lnTo>
                  <a:lnTo>
                    <a:pt x="1864513" y="184556"/>
                  </a:lnTo>
                  <a:lnTo>
                    <a:pt x="1889326" y="200567"/>
                  </a:lnTo>
                  <a:lnTo>
                    <a:pt x="1920597" y="206349"/>
                  </a:lnTo>
                  <a:lnTo>
                    <a:pt x="1943314" y="202987"/>
                  </a:lnTo>
                  <a:lnTo>
                    <a:pt x="1963802" y="193395"/>
                  </a:lnTo>
                  <a:lnTo>
                    <a:pt x="1980518" y="178317"/>
                  </a:lnTo>
                  <a:lnTo>
                    <a:pt x="1984732" y="170992"/>
                  </a:lnTo>
                  <a:lnTo>
                    <a:pt x="1920597" y="170992"/>
                  </a:lnTo>
                  <a:lnTo>
                    <a:pt x="1907181" y="169006"/>
                  </a:lnTo>
                  <a:lnTo>
                    <a:pt x="1895794" y="163334"/>
                  </a:lnTo>
                  <a:lnTo>
                    <a:pt x="1887207" y="154405"/>
                  </a:lnTo>
                  <a:lnTo>
                    <a:pt x="1882192" y="142646"/>
                  </a:lnTo>
                  <a:lnTo>
                    <a:pt x="1993749" y="142646"/>
                  </a:lnTo>
                  <a:lnTo>
                    <a:pt x="1994358" y="137769"/>
                  </a:lnTo>
                  <a:lnTo>
                    <a:pt x="1994358" y="129235"/>
                  </a:lnTo>
                  <a:lnTo>
                    <a:pt x="1991544" y="113995"/>
                  </a:lnTo>
                  <a:lnTo>
                    <a:pt x="1883106" y="113995"/>
                  </a:lnTo>
                  <a:lnTo>
                    <a:pt x="1887312" y="102765"/>
                  </a:lnTo>
                  <a:lnTo>
                    <a:pt x="1895489" y="94106"/>
                  </a:lnTo>
                  <a:lnTo>
                    <a:pt x="1906466" y="88534"/>
                  </a:lnTo>
                  <a:lnTo>
                    <a:pt x="1919073" y="86563"/>
                  </a:lnTo>
                  <a:lnTo>
                    <a:pt x="1980570" y="86563"/>
                  </a:lnTo>
                  <a:lnTo>
                    <a:pt x="1973403" y="75438"/>
                  </a:lnTo>
                  <a:lnTo>
                    <a:pt x="1949610" y="59455"/>
                  </a:lnTo>
                  <a:lnTo>
                    <a:pt x="1919073" y="53644"/>
                  </a:lnTo>
                  <a:close/>
                </a:path>
                <a:path w="2363470" h="241300">
                  <a:moveTo>
                    <a:pt x="1991920" y="158496"/>
                  </a:moveTo>
                  <a:lnTo>
                    <a:pt x="1950467" y="158496"/>
                  </a:lnTo>
                  <a:lnTo>
                    <a:pt x="1944685" y="164177"/>
                  </a:lnTo>
                  <a:lnTo>
                    <a:pt x="1937589" y="168059"/>
                  </a:lnTo>
                  <a:lnTo>
                    <a:pt x="1929465" y="170283"/>
                  </a:lnTo>
                  <a:lnTo>
                    <a:pt x="1920597" y="170992"/>
                  </a:lnTo>
                  <a:lnTo>
                    <a:pt x="1984732" y="170992"/>
                  </a:lnTo>
                  <a:lnTo>
                    <a:pt x="1991920" y="158496"/>
                  </a:lnTo>
                  <a:close/>
                </a:path>
                <a:path w="2363470" h="241300">
                  <a:moveTo>
                    <a:pt x="1980570" y="86563"/>
                  </a:moveTo>
                  <a:lnTo>
                    <a:pt x="1919073" y="86563"/>
                  </a:lnTo>
                  <a:lnTo>
                    <a:pt x="1931570" y="88492"/>
                  </a:lnTo>
                  <a:lnTo>
                    <a:pt x="1942009" y="93992"/>
                  </a:lnTo>
                  <a:lnTo>
                    <a:pt x="1949591" y="102636"/>
                  </a:lnTo>
                  <a:lnTo>
                    <a:pt x="1953515" y="113995"/>
                  </a:lnTo>
                  <a:lnTo>
                    <a:pt x="1991544" y="113995"/>
                  </a:lnTo>
                  <a:lnTo>
                    <a:pt x="1988853" y="99421"/>
                  </a:lnTo>
                  <a:lnTo>
                    <a:pt x="1980570" y="86563"/>
                  </a:lnTo>
                  <a:close/>
                </a:path>
                <a:path w="2363470" h="241300">
                  <a:moveTo>
                    <a:pt x="2170797" y="57607"/>
                  </a:moveTo>
                  <a:lnTo>
                    <a:pt x="2046743" y="57607"/>
                  </a:lnTo>
                  <a:lnTo>
                    <a:pt x="2046708" y="117957"/>
                  </a:lnTo>
                  <a:lnTo>
                    <a:pt x="2046267" y="133292"/>
                  </a:lnTo>
                  <a:lnTo>
                    <a:pt x="2043619" y="149504"/>
                  </a:lnTo>
                  <a:lnTo>
                    <a:pt x="2036971" y="161829"/>
                  </a:lnTo>
                  <a:lnTo>
                    <a:pt x="2024493" y="166725"/>
                  </a:lnTo>
                  <a:lnTo>
                    <a:pt x="2013520" y="166725"/>
                  </a:lnTo>
                  <a:lnTo>
                    <a:pt x="2013520" y="202387"/>
                  </a:lnTo>
                  <a:lnTo>
                    <a:pt x="2028455" y="202387"/>
                  </a:lnTo>
                  <a:lnTo>
                    <a:pt x="2058145" y="194295"/>
                  </a:lnTo>
                  <a:lnTo>
                    <a:pt x="2075318" y="173774"/>
                  </a:lnTo>
                  <a:lnTo>
                    <a:pt x="2083234" y="146451"/>
                  </a:lnTo>
                  <a:lnTo>
                    <a:pt x="2085148" y="117957"/>
                  </a:lnTo>
                  <a:lnTo>
                    <a:pt x="2085148" y="91135"/>
                  </a:lnTo>
                  <a:lnTo>
                    <a:pt x="2170797" y="91135"/>
                  </a:lnTo>
                  <a:lnTo>
                    <a:pt x="2170797" y="57607"/>
                  </a:lnTo>
                  <a:close/>
                </a:path>
                <a:path w="2363470" h="241300">
                  <a:moveTo>
                    <a:pt x="2170797" y="91135"/>
                  </a:moveTo>
                  <a:lnTo>
                    <a:pt x="2132392" y="91135"/>
                  </a:lnTo>
                  <a:lnTo>
                    <a:pt x="2132392" y="202387"/>
                  </a:lnTo>
                  <a:lnTo>
                    <a:pt x="2170797" y="202387"/>
                  </a:lnTo>
                  <a:lnTo>
                    <a:pt x="2170797" y="91135"/>
                  </a:lnTo>
                  <a:close/>
                </a:path>
                <a:path w="2363470" h="241300">
                  <a:moveTo>
                    <a:pt x="2254717" y="57607"/>
                  </a:moveTo>
                  <a:lnTo>
                    <a:pt x="2216312" y="57607"/>
                  </a:lnTo>
                  <a:lnTo>
                    <a:pt x="2216312" y="202387"/>
                  </a:lnTo>
                  <a:lnTo>
                    <a:pt x="2254717" y="202387"/>
                  </a:lnTo>
                  <a:lnTo>
                    <a:pt x="2295066" y="149351"/>
                  </a:lnTo>
                  <a:lnTo>
                    <a:pt x="2254717" y="149351"/>
                  </a:lnTo>
                  <a:lnTo>
                    <a:pt x="2254717" y="57607"/>
                  </a:lnTo>
                  <a:close/>
                </a:path>
                <a:path w="2363470" h="241300">
                  <a:moveTo>
                    <a:pt x="2362921" y="110642"/>
                  </a:moveTo>
                  <a:lnTo>
                    <a:pt x="2324516" y="110642"/>
                  </a:lnTo>
                  <a:lnTo>
                    <a:pt x="2324516" y="202387"/>
                  </a:lnTo>
                  <a:lnTo>
                    <a:pt x="2362921" y="202387"/>
                  </a:lnTo>
                  <a:lnTo>
                    <a:pt x="2362921" y="110642"/>
                  </a:lnTo>
                  <a:close/>
                </a:path>
                <a:path w="2363470" h="241300">
                  <a:moveTo>
                    <a:pt x="2362921" y="57607"/>
                  </a:moveTo>
                  <a:lnTo>
                    <a:pt x="2324516" y="57607"/>
                  </a:lnTo>
                  <a:lnTo>
                    <a:pt x="2254717" y="149351"/>
                  </a:lnTo>
                  <a:lnTo>
                    <a:pt x="2295066" y="149351"/>
                  </a:lnTo>
                  <a:lnTo>
                    <a:pt x="2324516" y="110642"/>
                  </a:lnTo>
                  <a:lnTo>
                    <a:pt x="2362921" y="110642"/>
                  </a:lnTo>
                  <a:lnTo>
                    <a:pt x="2362921" y="57607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14305" y="3206191"/>
              <a:ext cx="2700669" cy="109209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16896" y="4704791"/>
              <a:ext cx="2534116" cy="10914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10952" y="1707591"/>
              <a:ext cx="2495544" cy="10914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88542" y="1669561"/>
              <a:ext cx="641114" cy="6428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95953" y="3244490"/>
              <a:ext cx="620485" cy="6254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95378" y="4767942"/>
              <a:ext cx="682231" cy="5391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36600" cy="7556500"/>
            <a:chOff x="0" y="0"/>
            <a:chExt cx="13436600" cy="7556500"/>
          </a:xfrm>
        </p:grpSpPr>
        <p:sp>
          <p:nvSpPr>
            <p:cNvPr id="3" name="object 3"/>
            <p:cNvSpPr/>
            <p:nvPr/>
          </p:nvSpPr>
          <p:spPr>
            <a:xfrm>
              <a:off x="7607300" y="0"/>
              <a:ext cx="5829300" cy="7556500"/>
            </a:xfrm>
            <a:custGeom>
              <a:avLst/>
              <a:gdLst/>
              <a:ahLst/>
              <a:cxnLst/>
              <a:rect l="l" t="t" r="r" b="b"/>
              <a:pathLst>
                <a:path w="5829300" h="7556500">
                  <a:moveTo>
                    <a:pt x="0" y="0"/>
                  </a:moveTo>
                  <a:lnTo>
                    <a:pt x="5829300" y="0"/>
                  </a:lnTo>
                  <a:lnTo>
                    <a:pt x="5829300" y="7556500"/>
                  </a:lnTo>
                  <a:lnTo>
                    <a:pt x="0" y="7556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59241" y="4625644"/>
              <a:ext cx="2411730" cy="868680"/>
            </a:xfrm>
            <a:custGeom>
              <a:avLst/>
              <a:gdLst/>
              <a:ahLst/>
              <a:cxnLst/>
              <a:rect l="l" t="t" r="r" b="b"/>
              <a:pathLst>
                <a:path w="2411729" h="868679">
                  <a:moveTo>
                    <a:pt x="598627" y="647395"/>
                  </a:moveTo>
                  <a:lnTo>
                    <a:pt x="427939" y="647395"/>
                  </a:lnTo>
                  <a:lnTo>
                    <a:pt x="427939" y="860755"/>
                  </a:lnTo>
                  <a:lnTo>
                    <a:pt x="598627" y="860755"/>
                  </a:lnTo>
                  <a:lnTo>
                    <a:pt x="598627" y="647395"/>
                  </a:lnTo>
                  <a:close/>
                </a:path>
                <a:path w="2411729" h="868679">
                  <a:moveTo>
                    <a:pt x="598627" y="7315"/>
                  </a:moveTo>
                  <a:lnTo>
                    <a:pt x="425500" y="7315"/>
                  </a:lnTo>
                  <a:lnTo>
                    <a:pt x="0" y="520598"/>
                  </a:lnTo>
                  <a:lnTo>
                    <a:pt x="0" y="647395"/>
                  </a:lnTo>
                  <a:lnTo>
                    <a:pt x="724204" y="647395"/>
                  </a:lnTo>
                  <a:lnTo>
                    <a:pt x="724204" y="505967"/>
                  </a:lnTo>
                  <a:lnTo>
                    <a:pt x="193852" y="505967"/>
                  </a:lnTo>
                  <a:lnTo>
                    <a:pt x="427939" y="227990"/>
                  </a:lnTo>
                  <a:lnTo>
                    <a:pt x="598627" y="227990"/>
                  </a:lnTo>
                  <a:lnTo>
                    <a:pt x="598627" y="7315"/>
                  </a:lnTo>
                  <a:close/>
                </a:path>
                <a:path w="2411729" h="868679">
                  <a:moveTo>
                    <a:pt x="598627" y="227990"/>
                  </a:moveTo>
                  <a:lnTo>
                    <a:pt x="427939" y="227990"/>
                  </a:lnTo>
                  <a:lnTo>
                    <a:pt x="427939" y="505967"/>
                  </a:lnTo>
                  <a:lnTo>
                    <a:pt x="598627" y="505967"/>
                  </a:lnTo>
                  <a:lnTo>
                    <a:pt x="598627" y="227990"/>
                  </a:lnTo>
                  <a:close/>
                </a:path>
                <a:path w="2411729" h="868679">
                  <a:moveTo>
                    <a:pt x="1397965" y="7315"/>
                  </a:moveTo>
                  <a:lnTo>
                    <a:pt x="795680" y="7315"/>
                  </a:lnTo>
                  <a:lnTo>
                    <a:pt x="795680" y="164591"/>
                  </a:lnTo>
                  <a:lnTo>
                    <a:pt x="1199235" y="164591"/>
                  </a:lnTo>
                  <a:lnTo>
                    <a:pt x="850544" y="860755"/>
                  </a:lnTo>
                  <a:lnTo>
                    <a:pt x="1037082" y="860755"/>
                  </a:lnTo>
                  <a:lnTo>
                    <a:pt x="1397965" y="142646"/>
                  </a:lnTo>
                  <a:lnTo>
                    <a:pt x="1397965" y="7315"/>
                  </a:lnTo>
                  <a:close/>
                </a:path>
                <a:path w="2411729" h="868679">
                  <a:moveTo>
                    <a:pt x="2195788" y="451103"/>
                  </a:moveTo>
                  <a:lnTo>
                    <a:pt x="2151021" y="454780"/>
                  </a:lnTo>
                  <a:lnTo>
                    <a:pt x="2110139" y="465886"/>
                  </a:lnTo>
                  <a:lnTo>
                    <a:pt x="2073373" y="484536"/>
                  </a:lnTo>
                  <a:lnTo>
                    <a:pt x="2040950" y="510844"/>
                  </a:lnTo>
                  <a:lnTo>
                    <a:pt x="2014451" y="542658"/>
                  </a:lnTo>
                  <a:lnTo>
                    <a:pt x="1995382" y="577900"/>
                  </a:lnTo>
                  <a:lnTo>
                    <a:pt x="1983857" y="616800"/>
                  </a:lnTo>
                  <a:lnTo>
                    <a:pt x="1979990" y="659587"/>
                  </a:lnTo>
                  <a:lnTo>
                    <a:pt x="1983857" y="702373"/>
                  </a:lnTo>
                  <a:lnTo>
                    <a:pt x="1995382" y="741273"/>
                  </a:lnTo>
                  <a:lnTo>
                    <a:pt x="2014451" y="776516"/>
                  </a:lnTo>
                  <a:lnTo>
                    <a:pt x="2040950" y="808329"/>
                  </a:lnTo>
                  <a:lnTo>
                    <a:pt x="2073373" y="834637"/>
                  </a:lnTo>
                  <a:lnTo>
                    <a:pt x="2110139" y="853287"/>
                  </a:lnTo>
                  <a:lnTo>
                    <a:pt x="2151021" y="864393"/>
                  </a:lnTo>
                  <a:lnTo>
                    <a:pt x="2195788" y="868070"/>
                  </a:lnTo>
                  <a:lnTo>
                    <a:pt x="2240556" y="864393"/>
                  </a:lnTo>
                  <a:lnTo>
                    <a:pt x="2281437" y="853287"/>
                  </a:lnTo>
                  <a:lnTo>
                    <a:pt x="2318204" y="834637"/>
                  </a:lnTo>
                  <a:lnTo>
                    <a:pt x="2350627" y="808329"/>
                  </a:lnTo>
                  <a:lnTo>
                    <a:pt x="2377125" y="776516"/>
                  </a:lnTo>
                  <a:lnTo>
                    <a:pt x="2386959" y="758342"/>
                  </a:lnTo>
                  <a:lnTo>
                    <a:pt x="2195788" y="758342"/>
                  </a:lnTo>
                  <a:lnTo>
                    <a:pt x="2175481" y="756532"/>
                  </a:lnTo>
                  <a:lnTo>
                    <a:pt x="2139896" y="742397"/>
                  </a:lnTo>
                  <a:lnTo>
                    <a:pt x="2105186" y="697572"/>
                  </a:lnTo>
                  <a:lnTo>
                    <a:pt x="2098557" y="659587"/>
                  </a:lnTo>
                  <a:lnTo>
                    <a:pt x="2105186" y="621601"/>
                  </a:lnTo>
                  <a:lnTo>
                    <a:pt x="2125075" y="588873"/>
                  </a:lnTo>
                  <a:lnTo>
                    <a:pt x="2175481" y="562641"/>
                  </a:lnTo>
                  <a:lnTo>
                    <a:pt x="2195788" y="560832"/>
                  </a:lnTo>
                  <a:lnTo>
                    <a:pt x="2386959" y="560832"/>
                  </a:lnTo>
                  <a:lnTo>
                    <a:pt x="2377125" y="542658"/>
                  </a:lnTo>
                  <a:lnTo>
                    <a:pt x="2350627" y="510844"/>
                  </a:lnTo>
                  <a:lnTo>
                    <a:pt x="2318204" y="484536"/>
                  </a:lnTo>
                  <a:lnTo>
                    <a:pt x="2281437" y="465886"/>
                  </a:lnTo>
                  <a:lnTo>
                    <a:pt x="2240556" y="454780"/>
                  </a:lnTo>
                  <a:lnTo>
                    <a:pt x="2195788" y="451103"/>
                  </a:lnTo>
                  <a:close/>
                </a:path>
                <a:path w="2411729" h="868679">
                  <a:moveTo>
                    <a:pt x="2260406" y="7315"/>
                  </a:moveTo>
                  <a:lnTo>
                    <a:pt x="2137267" y="7315"/>
                  </a:lnTo>
                  <a:lnTo>
                    <a:pt x="1627641" y="860755"/>
                  </a:lnTo>
                  <a:lnTo>
                    <a:pt x="1750780" y="860755"/>
                  </a:lnTo>
                  <a:lnTo>
                    <a:pt x="2260406" y="7315"/>
                  </a:lnTo>
                  <a:close/>
                </a:path>
                <a:path w="2411729" h="868679">
                  <a:moveTo>
                    <a:pt x="2386959" y="560832"/>
                  </a:moveTo>
                  <a:lnTo>
                    <a:pt x="2195788" y="560832"/>
                  </a:lnTo>
                  <a:lnTo>
                    <a:pt x="2215905" y="562641"/>
                  </a:lnTo>
                  <a:lnTo>
                    <a:pt x="2234193" y="567994"/>
                  </a:lnTo>
                  <a:lnTo>
                    <a:pt x="2250652" y="576776"/>
                  </a:lnTo>
                  <a:lnTo>
                    <a:pt x="2265283" y="588873"/>
                  </a:lnTo>
                  <a:lnTo>
                    <a:pt x="2286542" y="621601"/>
                  </a:lnTo>
                  <a:lnTo>
                    <a:pt x="2293629" y="659587"/>
                  </a:lnTo>
                  <a:lnTo>
                    <a:pt x="2286542" y="697572"/>
                  </a:lnTo>
                  <a:lnTo>
                    <a:pt x="2265283" y="730300"/>
                  </a:lnTo>
                  <a:lnTo>
                    <a:pt x="2215905" y="756532"/>
                  </a:lnTo>
                  <a:lnTo>
                    <a:pt x="2195788" y="758342"/>
                  </a:lnTo>
                  <a:lnTo>
                    <a:pt x="2386959" y="758342"/>
                  </a:lnTo>
                  <a:lnTo>
                    <a:pt x="2396194" y="741273"/>
                  </a:lnTo>
                  <a:lnTo>
                    <a:pt x="2407720" y="702373"/>
                  </a:lnTo>
                  <a:lnTo>
                    <a:pt x="2411587" y="659587"/>
                  </a:lnTo>
                  <a:lnTo>
                    <a:pt x="2407720" y="616800"/>
                  </a:lnTo>
                  <a:lnTo>
                    <a:pt x="2396194" y="577900"/>
                  </a:lnTo>
                  <a:lnTo>
                    <a:pt x="2386959" y="560832"/>
                  </a:lnTo>
                  <a:close/>
                </a:path>
                <a:path w="2411729" h="868679">
                  <a:moveTo>
                    <a:pt x="1689820" y="0"/>
                  </a:moveTo>
                  <a:lnTo>
                    <a:pt x="1645053" y="3676"/>
                  </a:lnTo>
                  <a:lnTo>
                    <a:pt x="1604171" y="14782"/>
                  </a:lnTo>
                  <a:lnTo>
                    <a:pt x="1567405" y="33432"/>
                  </a:lnTo>
                  <a:lnTo>
                    <a:pt x="1534982" y="59740"/>
                  </a:lnTo>
                  <a:lnTo>
                    <a:pt x="1508483" y="91554"/>
                  </a:lnTo>
                  <a:lnTo>
                    <a:pt x="1489414" y="126796"/>
                  </a:lnTo>
                  <a:lnTo>
                    <a:pt x="1477889" y="165696"/>
                  </a:lnTo>
                  <a:lnTo>
                    <a:pt x="1474022" y="208483"/>
                  </a:lnTo>
                  <a:lnTo>
                    <a:pt x="1477889" y="251269"/>
                  </a:lnTo>
                  <a:lnTo>
                    <a:pt x="1489414" y="290169"/>
                  </a:lnTo>
                  <a:lnTo>
                    <a:pt x="1508483" y="325412"/>
                  </a:lnTo>
                  <a:lnTo>
                    <a:pt x="1534982" y="357225"/>
                  </a:lnTo>
                  <a:lnTo>
                    <a:pt x="1567405" y="383533"/>
                  </a:lnTo>
                  <a:lnTo>
                    <a:pt x="1604171" y="402183"/>
                  </a:lnTo>
                  <a:lnTo>
                    <a:pt x="1645053" y="413289"/>
                  </a:lnTo>
                  <a:lnTo>
                    <a:pt x="1689820" y="416966"/>
                  </a:lnTo>
                  <a:lnTo>
                    <a:pt x="1734588" y="413289"/>
                  </a:lnTo>
                  <a:lnTo>
                    <a:pt x="1775469" y="402183"/>
                  </a:lnTo>
                  <a:lnTo>
                    <a:pt x="1812236" y="383533"/>
                  </a:lnTo>
                  <a:lnTo>
                    <a:pt x="1844659" y="357225"/>
                  </a:lnTo>
                  <a:lnTo>
                    <a:pt x="1871157" y="325412"/>
                  </a:lnTo>
                  <a:lnTo>
                    <a:pt x="1880991" y="307238"/>
                  </a:lnTo>
                  <a:lnTo>
                    <a:pt x="1689820" y="307238"/>
                  </a:lnTo>
                  <a:lnTo>
                    <a:pt x="1669513" y="305428"/>
                  </a:lnTo>
                  <a:lnTo>
                    <a:pt x="1633927" y="291293"/>
                  </a:lnTo>
                  <a:lnTo>
                    <a:pt x="1599218" y="246468"/>
                  </a:lnTo>
                  <a:lnTo>
                    <a:pt x="1592589" y="208483"/>
                  </a:lnTo>
                  <a:lnTo>
                    <a:pt x="1599218" y="170497"/>
                  </a:lnTo>
                  <a:lnTo>
                    <a:pt x="1619107" y="137769"/>
                  </a:lnTo>
                  <a:lnTo>
                    <a:pt x="1669513" y="111537"/>
                  </a:lnTo>
                  <a:lnTo>
                    <a:pt x="1689820" y="109727"/>
                  </a:lnTo>
                  <a:lnTo>
                    <a:pt x="1880991" y="109727"/>
                  </a:lnTo>
                  <a:lnTo>
                    <a:pt x="1871157" y="91554"/>
                  </a:lnTo>
                  <a:lnTo>
                    <a:pt x="1844659" y="59740"/>
                  </a:lnTo>
                  <a:lnTo>
                    <a:pt x="1812236" y="33432"/>
                  </a:lnTo>
                  <a:lnTo>
                    <a:pt x="1775469" y="14782"/>
                  </a:lnTo>
                  <a:lnTo>
                    <a:pt x="1734588" y="3676"/>
                  </a:lnTo>
                  <a:lnTo>
                    <a:pt x="1689820" y="0"/>
                  </a:lnTo>
                  <a:close/>
                </a:path>
                <a:path w="2411729" h="868679">
                  <a:moveTo>
                    <a:pt x="1880991" y="109727"/>
                  </a:moveTo>
                  <a:lnTo>
                    <a:pt x="1689820" y="109727"/>
                  </a:lnTo>
                  <a:lnTo>
                    <a:pt x="1709937" y="111537"/>
                  </a:lnTo>
                  <a:lnTo>
                    <a:pt x="1728225" y="116890"/>
                  </a:lnTo>
                  <a:lnTo>
                    <a:pt x="1744684" y="125672"/>
                  </a:lnTo>
                  <a:lnTo>
                    <a:pt x="1759315" y="137769"/>
                  </a:lnTo>
                  <a:lnTo>
                    <a:pt x="1780574" y="170497"/>
                  </a:lnTo>
                  <a:lnTo>
                    <a:pt x="1787661" y="208483"/>
                  </a:lnTo>
                  <a:lnTo>
                    <a:pt x="1780574" y="246468"/>
                  </a:lnTo>
                  <a:lnTo>
                    <a:pt x="1759315" y="279196"/>
                  </a:lnTo>
                  <a:lnTo>
                    <a:pt x="1709937" y="305428"/>
                  </a:lnTo>
                  <a:lnTo>
                    <a:pt x="1689820" y="307238"/>
                  </a:lnTo>
                  <a:lnTo>
                    <a:pt x="1880991" y="307238"/>
                  </a:lnTo>
                  <a:lnTo>
                    <a:pt x="1890226" y="290169"/>
                  </a:lnTo>
                  <a:lnTo>
                    <a:pt x="1901751" y="251269"/>
                  </a:lnTo>
                  <a:lnTo>
                    <a:pt x="1905619" y="208483"/>
                  </a:lnTo>
                  <a:lnTo>
                    <a:pt x="1901751" y="165696"/>
                  </a:lnTo>
                  <a:lnTo>
                    <a:pt x="1890226" y="126796"/>
                  </a:lnTo>
                  <a:lnTo>
                    <a:pt x="1880991" y="109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5670" y="5950305"/>
              <a:ext cx="2917221" cy="6951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2172" y="542950"/>
              <a:ext cx="3303981" cy="6915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1536700"/>
              <a:ext cx="12928600" cy="38100"/>
            </a:xfrm>
            <a:custGeom>
              <a:avLst/>
              <a:gdLst/>
              <a:ahLst/>
              <a:cxnLst/>
              <a:rect l="l" t="t" r="r" b="b"/>
              <a:pathLst>
                <a:path w="12928600" h="38100">
                  <a:moveTo>
                    <a:pt x="12928600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12928600" y="38099"/>
                  </a:lnTo>
                  <a:lnTo>
                    <a:pt x="12928600" y="0"/>
                  </a:lnTo>
                  <a:close/>
                </a:path>
              </a:pathLst>
            </a:custGeom>
            <a:solidFill>
              <a:srgbClr val="FF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845" y="3925189"/>
              <a:ext cx="4733797" cy="3528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8175" y="3381959"/>
              <a:ext cx="2707640" cy="333375"/>
            </a:xfrm>
            <a:custGeom>
              <a:avLst/>
              <a:gdLst/>
              <a:ahLst/>
              <a:cxnLst/>
              <a:rect l="l" t="t" r="r" b="b"/>
              <a:pathLst>
                <a:path w="2707640" h="333375">
                  <a:moveTo>
                    <a:pt x="0" y="50749"/>
                  </a:moveTo>
                  <a:lnTo>
                    <a:pt x="0" y="113385"/>
                  </a:lnTo>
                  <a:lnTo>
                    <a:pt x="165963" y="175564"/>
                  </a:lnTo>
                  <a:lnTo>
                    <a:pt x="0" y="237744"/>
                  </a:lnTo>
                  <a:lnTo>
                    <a:pt x="0" y="300380"/>
                  </a:lnTo>
                  <a:lnTo>
                    <a:pt x="232714" y="206197"/>
                  </a:lnTo>
                  <a:lnTo>
                    <a:pt x="232714" y="145389"/>
                  </a:lnTo>
                  <a:lnTo>
                    <a:pt x="0" y="50749"/>
                  </a:lnTo>
                  <a:close/>
                </a:path>
                <a:path w="2707640" h="333375">
                  <a:moveTo>
                    <a:pt x="605118" y="61722"/>
                  </a:moveTo>
                  <a:lnTo>
                    <a:pt x="492168" y="61722"/>
                  </a:lnTo>
                  <a:lnTo>
                    <a:pt x="514628" y="64865"/>
                  </a:lnTo>
                  <a:lnTo>
                    <a:pt x="531945" y="73837"/>
                  </a:lnTo>
                  <a:lnTo>
                    <a:pt x="543089" y="87953"/>
                  </a:lnTo>
                  <a:lnTo>
                    <a:pt x="547032" y="106527"/>
                  </a:lnTo>
                  <a:lnTo>
                    <a:pt x="546254" y="116650"/>
                  </a:lnTo>
                  <a:lnTo>
                    <a:pt x="526851" y="155262"/>
                  </a:lnTo>
                  <a:lnTo>
                    <a:pt x="489882" y="192938"/>
                  </a:lnTo>
                  <a:lnTo>
                    <a:pt x="395699" y="278434"/>
                  </a:lnTo>
                  <a:lnTo>
                    <a:pt x="395699" y="326440"/>
                  </a:lnTo>
                  <a:lnTo>
                    <a:pt x="623385" y="326440"/>
                  </a:lnTo>
                  <a:lnTo>
                    <a:pt x="623385" y="268833"/>
                  </a:lnTo>
                  <a:lnTo>
                    <a:pt x="489882" y="268833"/>
                  </a:lnTo>
                  <a:lnTo>
                    <a:pt x="544746" y="218541"/>
                  </a:lnTo>
                  <a:lnTo>
                    <a:pt x="576864" y="185908"/>
                  </a:lnTo>
                  <a:lnTo>
                    <a:pt x="603925" y="144196"/>
                  </a:lnTo>
                  <a:lnTo>
                    <a:pt x="612412" y="97840"/>
                  </a:lnTo>
                  <a:lnTo>
                    <a:pt x="610276" y="76931"/>
                  </a:lnTo>
                  <a:lnTo>
                    <a:pt x="605118" y="61722"/>
                  </a:lnTo>
                  <a:close/>
                </a:path>
                <a:path w="2707640" h="333375">
                  <a:moveTo>
                    <a:pt x="499026" y="0"/>
                  </a:moveTo>
                  <a:lnTo>
                    <a:pt x="472880" y="1893"/>
                  </a:lnTo>
                  <a:lnTo>
                    <a:pt x="448620" y="7600"/>
                  </a:lnTo>
                  <a:lnTo>
                    <a:pt x="426246" y="17166"/>
                  </a:lnTo>
                  <a:lnTo>
                    <a:pt x="405757" y="30632"/>
                  </a:lnTo>
                  <a:lnTo>
                    <a:pt x="405757" y="98298"/>
                  </a:lnTo>
                  <a:lnTo>
                    <a:pt x="426589" y="82360"/>
                  </a:lnTo>
                  <a:lnTo>
                    <a:pt x="447934" y="70923"/>
                  </a:lnTo>
                  <a:lnTo>
                    <a:pt x="469794" y="64029"/>
                  </a:lnTo>
                  <a:lnTo>
                    <a:pt x="492168" y="61722"/>
                  </a:lnTo>
                  <a:lnTo>
                    <a:pt x="605118" y="61722"/>
                  </a:lnTo>
                  <a:lnTo>
                    <a:pt x="603896" y="58121"/>
                  </a:lnTo>
                  <a:lnTo>
                    <a:pt x="578579" y="26974"/>
                  </a:lnTo>
                  <a:lnTo>
                    <a:pt x="541889" y="6800"/>
                  </a:lnTo>
                  <a:lnTo>
                    <a:pt x="521229" y="1707"/>
                  </a:lnTo>
                  <a:lnTo>
                    <a:pt x="499026" y="0"/>
                  </a:lnTo>
                  <a:close/>
                </a:path>
                <a:path w="2707640" h="333375">
                  <a:moveTo>
                    <a:pt x="805407" y="0"/>
                  </a:moveTo>
                  <a:lnTo>
                    <a:pt x="765367" y="6279"/>
                  </a:lnTo>
                  <a:lnTo>
                    <a:pt x="730941" y="23831"/>
                  </a:lnTo>
                  <a:lnTo>
                    <a:pt x="703116" y="50727"/>
                  </a:lnTo>
                  <a:lnTo>
                    <a:pt x="682878" y="85039"/>
                  </a:lnTo>
                  <a:lnTo>
                    <a:pt x="671162" y="123844"/>
                  </a:lnTo>
                  <a:lnTo>
                    <a:pt x="667333" y="166420"/>
                  </a:lnTo>
                  <a:lnTo>
                    <a:pt x="671283" y="209154"/>
                  </a:lnTo>
                  <a:lnTo>
                    <a:pt x="683163" y="248031"/>
                  </a:lnTo>
                  <a:lnTo>
                    <a:pt x="703016" y="281763"/>
                  </a:lnTo>
                  <a:lnTo>
                    <a:pt x="730884" y="309067"/>
                  </a:lnTo>
                  <a:lnTo>
                    <a:pt x="765574" y="326955"/>
                  </a:lnTo>
                  <a:lnTo>
                    <a:pt x="805407" y="332841"/>
                  </a:lnTo>
                  <a:lnTo>
                    <a:pt x="835325" y="329762"/>
                  </a:lnTo>
                  <a:lnTo>
                    <a:pt x="861986" y="320554"/>
                  </a:lnTo>
                  <a:lnTo>
                    <a:pt x="885389" y="305259"/>
                  </a:lnTo>
                  <a:lnTo>
                    <a:pt x="905534" y="283921"/>
                  </a:lnTo>
                  <a:lnTo>
                    <a:pt x="913760" y="271119"/>
                  </a:lnTo>
                  <a:lnTo>
                    <a:pt x="805407" y="271119"/>
                  </a:lnTo>
                  <a:lnTo>
                    <a:pt x="789798" y="269233"/>
                  </a:lnTo>
                  <a:lnTo>
                    <a:pt x="752829" y="240944"/>
                  </a:lnTo>
                  <a:lnTo>
                    <a:pt x="734377" y="187516"/>
                  </a:lnTo>
                  <a:lnTo>
                    <a:pt x="733170" y="166420"/>
                  </a:lnTo>
                  <a:lnTo>
                    <a:pt x="734377" y="145332"/>
                  </a:lnTo>
                  <a:lnTo>
                    <a:pt x="744164" y="108299"/>
                  </a:lnTo>
                  <a:lnTo>
                    <a:pt x="775861" y="69322"/>
                  </a:lnTo>
                  <a:lnTo>
                    <a:pt x="805407" y="61722"/>
                  </a:lnTo>
                  <a:lnTo>
                    <a:pt x="913760" y="61722"/>
                  </a:lnTo>
                  <a:lnTo>
                    <a:pt x="905534" y="48920"/>
                  </a:lnTo>
                  <a:lnTo>
                    <a:pt x="885389" y="27582"/>
                  </a:lnTo>
                  <a:lnTo>
                    <a:pt x="861986" y="12287"/>
                  </a:lnTo>
                  <a:lnTo>
                    <a:pt x="835325" y="3078"/>
                  </a:lnTo>
                  <a:lnTo>
                    <a:pt x="805407" y="0"/>
                  </a:lnTo>
                  <a:close/>
                </a:path>
                <a:path w="2707640" h="333375">
                  <a:moveTo>
                    <a:pt x="913760" y="61722"/>
                  </a:moveTo>
                  <a:lnTo>
                    <a:pt x="805407" y="61722"/>
                  </a:lnTo>
                  <a:lnTo>
                    <a:pt x="821009" y="63615"/>
                  </a:lnTo>
                  <a:lnTo>
                    <a:pt x="834897" y="69322"/>
                  </a:lnTo>
                  <a:lnTo>
                    <a:pt x="866193" y="108299"/>
                  </a:lnTo>
                  <a:lnTo>
                    <a:pt x="875980" y="145332"/>
                  </a:lnTo>
                  <a:lnTo>
                    <a:pt x="877188" y="166420"/>
                  </a:lnTo>
                  <a:lnTo>
                    <a:pt x="875980" y="187516"/>
                  </a:lnTo>
                  <a:lnTo>
                    <a:pt x="866193" y="224735"/>
                  </a:lnTo>
                  <a:lnTo>
                    <a:pt x="834897" y="263575"/>
                  </a:lnTo>
                  <a:lnTo>
                    <a:pt x="805407" y="271119"/>
                  </a:lnTo>
                  <a:lnTo>
                    <a:pt x="913760" y="271119"/>
                  </a:lnTo>
                  <a:lnTo>
                    <a:pt x="922000" y="258296"/>
                  </a:lnTo>
                  <a:lnTo>
                    <a:pt x="933709" y="230143"/>
                  </a:lnTo>
                  <a:lnTo>
                    <a:pt x="940703" y="199503"/>
                  </a:lnTo>
                  <a:lnTo>
                    <a:pt x="943024" y="166420"/>
                  </a:lnTo>
                  <a:lnTo>
                    <a:pt x="940703" y="133338"/>
                  </a:lnTo>
                  <a:lnTo>
                    <a:pt x="933709" y="102698"/>
                  </a:lnTo>
                  <a:lnTo>
                    <a:pt x="922000" y="74545"/>
                  </a:lnTo>
                  <a:lnTo>
                    <a:pt x="913760" y="61722"/>
                  </a:lnTo>
                  <a:close/>
                </a:path>
                <a:path w="2707640" h="333375">
                  <a:moveTo>
                    <a:pt x="1127769" y="0"/>
                  </a:moveTo>
                  <a:lnTo>
                    <a:pt x="1087728" y="6279"/>
                  </a:lnTo>
                  <a:lnTo>
                    <a:pt x="1053303" y="23831"/>
                  </a:lnTo>
                  <a:lnTo>
                    <a:pt x="1025478" y="50727"/>
                  </a:lnTo>
                  <a:lnTo>
                    <a:pt x="1005239" y="85039"/>
                  </a:lnTo>
                  <a:lnTo>
                    <a:pt x="993524" y="123844"/>
                  </a:lnTo>
                  <a:lnTo>
                    <a:pt x="989695" y="166420"/>
                  </a:lnTo>
                  <a:lnTo>
                    <a:pt x="993645" y="209154"/>
                  </a:lnTo>
                  <a:lnTo>
                    <a:pt x="1005525" y="248031"/>
                  </a:lnTo>
                  <a:lnTo>
                    <a:pt x="1025378" y="281763"/>
                  </a:lnTo>
                  <a:lnTo>
                    <a:pt x="1053245" y="309067"/>
                  </a:lnTo>
                  <a:lnTo>
                    <a:pt x="1087935" y="326955"/>
                  </a:lnTo>
                  <a:lnTo>
                    <a:pt x="1127769" y="332841"/>
                  </a:lnTo>
                  <a:lnTo>
                    <a:pt x="1157687" y="329762"/>
                  </a:lnTo>
                  <a:lnTo>
                    <a:pt x="1184348" y="320554"/>
                  </a:lnTo>
                  <a:lnTo>
                    <a:pt x="1207750" y="305259"/>
                  </a:lnTo>
                  <a:lnTo>
                    <a:pt x="1227896" y="283921"/>
                  </a:lnTo>
                  <a:lnTo>
                    <a:pt x="1236122" y="271119"/>
                  </a:lnTo>
                  <a:lnTo>
                    <a:pt x="1127769" y="271119"/>
                  </a:lnTo>
                  <a:lnTo>
                    <a:pt x="1112160" y="269233"/>
                  </a:lnTo>
                  <a:lnTo>
                    <a:pt x="1075191" y="240944"/>
                  </a:lnTo>
                  <a:lnTo>
                    <a:pt x="1056739" y="187516"/>
                  </a:lnTo>
                  <a:lnTo>
                    <a:pt x="1055531" y="166420"/>
                  </a:lnTo>
                  <a:lnTo>
                    <a:pt x="1056739" y="145332"/>
                  </a:lnTo>
                  <a:lnTo>
                    <a:pt x="1066526" y="108299"/>
                  </a:lnTo>
                  <a:lnTo>
                    <a:pt x="1098222" y="69322"/>
                  </a:lnTo>
                  <a:lnTo>
                    <a:pt x="1127769" y="61722"/>
                  </a:lnTo>
                  <a:lnTo>
                    <a:pt x="1236122" y="61722"/>
                  </a:lnTo>
                  <a:lnTo>
                    <a:pt x="1227896" y="48920"/>
                  </a:lnTo>
                  <a:lnTo>
                    <a:pt x="1207750" y="27582"/>
                  </a:lnTo>
                  <a:lnTo>
                    <a:pt x="1184348" y="12287"/>
                  </a:lnTo>
                  <a:lnTo>
                    <a:pt x="1157687" y="3078"/>
                  </a:lnTo>
                  <a:lnTo>
                    <a:pt x="1127769" y="0"/>
                  </a:lnTo>
                  <a:close/>
                </a:path>
                <a:path w="2707640" h="333375">
                  <a:moveTo>
                    <a:pt x="1236122" y="61722"/>
                  </a:moveTo>
                  <a:lnTo>
                    <a:pt x="1127769" y="61722"/>
                  </a:lnTo>
                  <a:lnTo>
                    <a:pt x="1143371" y="63615"/>
                  </a:lnTo>
                  <a:lnTo>
                    <a:pt x="1157258" y="69322"/>
                  </a:lnTo>
                  <a:lnTo>
                    <a:pt x="1188555" y="108299"/>
                  </a:lnTo>
                  <a:lnTo>
                    <a:pt x="1198342" y="145332"/>
                  </a:lnTo>
                  <a:lnTo>
                    <a:pt x="1199549" y="166420"/>
                  </a:lnTo>
                  <a:lnTo>
                    <a:pt x="1198342" y="187516"/>
                  </a:lnTo>
                  <a:lnTo>
                    <a:pt x="1188555" y="224735"/>
                  </a:lnTo>
                  <a:lnTo>
                    <a:pt x="1157258" y="263575"/>
                  </a:lnTo>
                  <a:lnTo>
                    <a:pt x="1127769" y="271119"/>
                  </a:lnTo>
                  <a:lnTo>
                    <a:pt x="1236122" y="271119"/>
                  </a:lnTo>
                  <a:lnTo>
                    <a:pt x="1244362" y="258296"/>
                  </a:lnTo>
                  <a:lnTo>
                    <a:pt x="1256071" y="230143"/>
                  </a:lnTo>
                  <a:lnTo>
                    <a:pt x="1263064" y="199503"/>
                  </a:lnTo>
                  <a:lnTo>
                    <a:pt x="1265386" y="166420"/>
                  </a:lnTo>
                  <a:lnTo>
                    <a:pt x="1263064" y="133338"/>
                  </a:lnTo>
                  <a:lnTo>
                    <a:pt x="1256071" y="102698"/>
                  </a:lnTo>
                  <a:lnTo>
                    <a:pt x="1244362" y="74545"/>
                  </a:lnTo>
                  <a:lnTo>
                    <a:pt x="1236122" y="61722"/>
                  </a:lnTo>
                  <a:close/>
                </a:path>
                <a:path w="2707640" h="333375">
                  <a:moveTo>
                    <a:pt x="1530059" y="152247"/>
                  </a:moveTo>
                  <a:lnTo>
                    <a:pt x="1465593" y="152247"/>
                  </a:lnTo>
                  <a:lnTo>
                    <a:pt x="1465593" y="326440"/>
                  </a:lnTo>
                  <a:lnTo>
                    <a:pt x="1530059" y="326440"/>
                  </a:lnTo>
                  <a:lnTo>
                    <a:pt x="1530059" y="152247"/>
                  </a:lnTo>
                  <a:close/>
                </a:path>
                <a:path w="2707640" h="333375">
                  <a:moveTo>
                    <a:pt x="1602296" y="98298"/>
                  </a:moveTo>
                  <a:lnTo>
                    <a:pt x="1394270" y="98298"/>
                  </a:lnTo>
                  <a:lnTo>
                    <a:pt x="1394270" y="152247"/>
                  </a:lnTo>
                  <a:lnTo>
                    <a:pt x="1602296" y="152247"/>
                  </a:lnTo>
                  <a:lnTo>
                    <a:pt x="1602296" y="98298"/>
                  </a:lnTo>
                  <a:close/>
                </a:path>
                <a:path w="2707640" h="333375">
                  <a:moveTo>
                    <a:pt x="1936681" y="98298"/>
                  </a:moveTo>
                  <a:lnTo>
                    <a:pt x="1873130" y="98298"/>
                  </a:lnTo>
                  <a:lnTo>
                    <a:pt x="1873130" y="326440"/>
                  </a:lnTo>
                  <a:lnTo>
                    <a:pt x="1936681" y="326440"/>
                  </a:lnTo>
                  <a:lnTo>
                    <a:pt x="1936681" y="98298"/>
                  </a:lnTo>
                  <a:close/>
                </a:path>
                <a:path w="2707640" h="333375">
                  <a:moveTo>
                    <a:pt x="1704880" y="98298"/>
                  </a:moveTo>
                  <a:lnTo>
                    <a:pt x="1640415" y="98298"/>
                  </a:lnTo>
                  <a:lnTo>
                    <a:pt x="1640415" y="326440"/>
                  </a:lnTo>
                  <a:lnTo>
                    <a:pt x="1754715" y="326440"/>
                  </a:lnTo>
                  <a:lnTo>
                    <a:pt x="1775118" y="324990"/>
                  </a:lnTo>
                  <a:lnTo>
                    <a:pt x="1821924" y="303580"/>
                  </a:lnTo>
                  <a:lnTo>
                    <a:pt x="1840061" y="276606"/>
                  </a:lnTo>
                  <a:lnTo>
                    <a:pt x="1704880" y="276606"/>
                  </a:lnTo>
                  <a:lnTo>
                    <a:pt x="1704880" y="213055"/>
                  </a:lnTo>
                  <a:lnTo>
                    <a:pt x="1839169" y="213055"/>
                  </a:lnTo>
                  <a:lnTo>
                    <a:pt x="1839019" y="212305"/>
                  </a:lnTo>
                  <a:lnTo>
                    <a:pt x="1820038" y="186937"/>
                  </a:lnTo>
                  <a:lnTo>
                    <a:pt x="1790341" y="170742"/>
                  </a:lnTo>
                  <a:lnTo>
                    <a:pt x="1751515" y="165049"/>
                  </a:lnTo>
                  <a:lnTo>
                    <a:pt x="1704880" y="165049"/>
                  </a:lnTo>
                  <a:lnTo>
                    <a:pt x="1704880" y="98298"/>
                  </a:lnTo>
                  <a:close/>
                </a:path>
                <a:path w="2707640" h="333375">
                  <a:moveTo>
                    <a:pt x="1839169" y="213055"/>
                  </a:moveTo>
                  <a:lnTo>
                    <a:pt x="1741456" y="213055"/>
                  </a:lnTo>
                  <a:lnTo>
                    <a:pt x="1758280" y="215226"/>
                  </a:lnTo>
                  <a:lnTo>
                    <a:pt x="1770774" y="221513"/>
                  </a:lnTo>
                  <a:lnTo>
                    <a:pt x="1778554" y="231571"/>
                  </a:lnTo>
                  <a:lnTo>
                    <a:pt x="1781233" y="245059"/>
                  </a:lnTo>
                  <a:lnTo>
                    <a:pt x="1778554" y="258475"/>
                  </a:lnTo>
                  <a:lnTo>
                    <a:pt x="1770774" y="268376"/>
                  </a:lnTo>
                  <a:lnTo>
                    <a:pt x="1758280" y="274505"/>
                  </a:lnTo>
                  <a:lnTo>
                    <a:pt x="1741456" y="276606"/>
                  </a:lnTo>
                  <a:lnTo>
                    <a:pt x="1840061" y="276606"/>
                  </a:lnTo>
                  <a:lnTo>
                    <a:pt x="1844234" y="262239"/>
                  </a:lnTo>
                  <a:lnTo>
                    <a:pt x="1845698" y="245516"/>
                  </a:lnTo>
                  <a:lnTo>
                    <a:pt x="1839169" y="213055"/>
                  </a:lnTo>
                  <a:close/>
                </a:path>
                <a:path w="2707640" h="333375">
                  <a:moveTo>
                    <a:pt x="2109563" y="92354"/>
                  </a:moveTo>
                  <a:lnTo>
                    <a:pt x="2061843" y="100584"/>
                  </a:lnTo>
                  <a:lnTo>
                    <a:pt x="2021323" y="125272"/>
                  </a:lnTo>
                  <a:lnTo>
                    <a:pt x="1993949" y="162991"/>
                  </a:lnTo>
                  <a:lnTo>
                    <a:pt x="1984748" y="211683"/>
                  </a:lnTo>
                  <a:lnTo>
                    <a:pt x="1987055" y="237486"/>
                  </a:lnTo>
                  <a:lnTo>
                    <a:pt x="2005386" y="281378"/>
                  </a:lnTo>
                  <a:lnTo>
                    <a:pt x="2040433" y="313867"/>
                  </a:lnTo>
                  <a:lnTo>
                    <a:pt x="2084139" y="330327"/>
                  </a:lnTo>
                  <a:lnTo>
                    <a:pt x="2108649" y="332384"/>
                  </a:lnTo>
                  <a:lnTo>
                    <a:pt x="2128294" y="331348"/>
                  </a:lnTo>
                  <a:lnTo>
                    <a:pt x="2146825" y="328212"/>
                  </a:lnTo>
                  <a:lnTo>
                    <a:pt x="2164327" y="322933"/>
                  </a:lnTo>
                  <a:lnTo>
                    <a:pt x="2180886" y="315468"/>
                  </a:lnTo>
                  <a:lnTo>
                    <a:pt x="2180886" y="276148"/>
                  </a:lnTo>
                  <a:lnTo>
                    <a:pt x="2119164" y="276148"/>
                  </a:lnTo>
                  <a:lnTo>
                    <a:pt x="2104941" y="275034"/>
                  </a:lnTo>
                  <a:lnTo>
                    <a:pt x="2068872" y="258318"/>
                  </a:lnTo>
                  <a:lnTo>
                    <a:pt x="2048298" y="212140"/>
                  </a:lnTo>
                  <a:lnTo>
                    <a:pt x="2049577" y="198696"/>
                  </a:lnTo>
                  <a:lnTo>
                    <a:pt x="2079302" y="158619"/>
                  </a:lnTo>
                  <a:lnTo>
                    <a:pt x="2119164" y="148590"/>
                  </a:lnTo>
                  <a:lnTo>
                    <a:pt x="2177229" y="148590"/>
                  </a:lnTo>
                  <a:lnTo>
                    <a:pt x="2177229" y="107442"/>
                  </a:lnTo>
                  <a:lnTo>
                    <a:pt x="2161705" y="100841"/>
                  </a:lnTo>
                  <a:lnTo>
                    <a:pt x="2145282" y="96126"/>
                  </a:lnTo>
                  <a:lnTo>
                    <a:pt x="2127915" y="93297"/>
                  </a:lnTo>
                  <a:lnTo>
                    <a:pt x="2109563" y="92354"/>
                  </a:lnTo>
                  <a:close/>
                </a:path>
                <a:path w="2707640" h="333375">
                  <a:moveTo>
                    <a:pt x="2180886" y="260604"/>
                  </a:moveTo>
                  <a:lnTo>
                    <a:pt x="2166999" y="267469"/>
                  </a:lnTo>
                  <a:lnTo>
                    <a:pt x="2152083" y="272319"/>
                  </a:lnTo>
                  <a:lnTo>
                    <a:pt x="2136138" y="275198"/>
                  </a:lnTo>
                  <a:lnTo>
                    <a:pt x="2119164" y="276148"/>
                  </a:lnTo>
                  <a:lnTo>
                    <a:pt x="2180886" y="276148"/>
                  </a:lnTo>
                  <a:lnTo>
                    <a:pt x="2180886" y="260604"/>
                  </a:lnTo>
                  <a:close/>
                </a:path>
                <a:path w="2707640" h="333375">
                  <a:moveTo>
                    <a:pt x="2177229" y="148590"/>
                  </a:moveTo>
                  <a:lnTo>
                    <a:pt x="2119164" y="148590"/>
                  </a:lnTo>
                  <a:lnTo>
                    <a:pt x="2133380" y="149447"/>
                  </a:lnTo>
                  <a:lnTo>
                    <a:pt x="2147854" y="152019"/>
                  </a:lnTo>
                  <a:lnTo>
                    <a:pt x="2162498" y="156305"/>
                  </a:lnTo>
                  <a:lnTo>
                    <a:pt x="2177229" y="162306"/>
                  </a:lnTo>
                  <a:lnTo>
                    <a:pt x="2177229" y="148590"/>
                  </a:lnTo>
                  <a:close/>
                </a:path>
                <a:path w="2707640" h="333375">
                  <a:moveTo>
                    <a:pt x="2443605" y="98298"/>
                  </a:moveTo>
                  <a:lnTo>
                    <a:pt x="2321075" y="98298"/>
                  </a:lnTo>
                  <a:lnTo>
                    <a:pt x="2281806" y="103891"/>
                  </a:lnTo>
                  <a:lnTo>
                    <a:pt x="2253810" y="119386"/>
                  </a:lnTo>
                  <a:lnTo>
                    <a:pt x="2237043" y="142853"/>
                  </a:lnTo>
                  <a:lnTo>
                    <a:pt x="2231464" y="172364"/>
                  </a:lnTo>
                  <a:lnTo>
                    <a:pt x="2234293" y="195595"/>
                  </a:lnTo>
                  <a:lnTo>
                    <a:pt x="2242780" y="214541"/>
                  </a:lnTo>
                  <a:lnTo>
                    <a:pt x="2256924" y="229200"/>
                  </a:lnTo>
                  <a:lnTo>
                    <a:pt x="2276727" y="239572"/>
                  </a:lnTo>
                  <a:lnTo>
                    <a:pt x="2215462" y="326440"/>
                  </a:lnTo>
                  <a:lnTo>
                    <a:pt x="2287700" y="326440"/>
                  </a:lnTo>
                  <a:lnTo>
                    <a:pt x="2340278" y="251002"/>
                  </a:lnTo>
                  <a:lnTo>
                    <a:pt x="2443605" y="251002"/>
                  </a:lnTo>
                  <a:lnTo>
                    <a:pt x="2443605" y="204368"/>
                  </a:lnTo>
                  <a:lnTo>
                    <a:pt x="2331591" y="204368"/>
                  </a:lnTo>
                  <a:lnTo>
                    <a:pt x="2317168" y="202518"/>
                  </a:lnTo>
                  <a:lnTo>
                    <a:pt x="2306388" y="197110"/>
                  </a:lnTo>
                  <a:lnTo>
                    <a:pt x="2299637" y="188359"/>
                  </a:lnTo>
                  <a:lnTo>
                    <a:pt x="2297301" y="176479"/>
                  </a:lnTo>
                  <a:lnTo>
                    <a:pt x="2299637" y="164599"/>
                  </a:lnTo>
                  <a:lnTo>
                    <a:pt x="2306388" y="155848"/>
                  </a:lnTo>
                  <a:lnTo>
                    <a:pt x="2317168" y="150440"/>
                  </a:lnTo>
                  <a:lnTo>
                    <a:pt x="2331591" y="148590"/>
                  </a:lnTo>
                  <a:lnTo>
                    <a:pt x="2443605" y="148590"/>
                  </a:lnTo>
                  <a:lnTo>
                    <a:pt x="2443605" y="98298"/>
                  </a:lnTo>
                  <a:close/>
                </a:path>
                <a:path w="2707640" h="333375">
                  <a:moveTo>
                    <a:pt x="2443605" y="251002"/>
                  </a:moveTo>
                  <a:lnTo>
                    <a:pt x="2379140" y="251002"/>
                  </a:lnTo>
                  <a:lnTo>
                    <a:pt x="2379140" y="326440"/>
                  </a:lnTo>
                  <a:lnTo>
                    <a:pt x="2443605" y="326440"/>
                  </a:lnTo>
                  <a:lnTo>
                    <a:pt x="2443605" y="251002"/>
                  </a:lnTo>
                  <a:close/>
                </a:path>
                <a:path w="2707640" h="333375">
                  <a:moveTo>
                    <a:pt x="2443605" y="148590"/>
                  </a:moveTo>
                  <a:lnTo>
                    <a:pt x="2379140" y="148590"/>
                  </a:lnTo>
                  <a:lnTo>
                    <a:pt x="2379140" y="204368"/>
                  </a:lnTo>
                  <a:lnTo>
                    <a:pt x="2443605" y="204368"/>
                  </a:lnTo>
                  <a:lnTo>
                    <a:pt x="2443605" y="148590"/>
                  </a:lnTo>
                  <a:close/>
                </a:path>
                <a:path w="2707640" h="333375">
                  <a:moveTo>
                    <a:pt x="2707306" y="251460"/>
                  </a:moveTo>
                  <a:lnTo>
                    <a:pt x="2642841" y="251460"/>
                  </a:lnTo>
                  <a:lnTo>
                    <a:pt x="2642841" y="326440"/>
                  </a:lnTo>
                  <a:lnTo>
                    <a:pt x="2707306" y="326440"/>
                  </a:lnTo>
                  <a:lnTo>
                    <a:pt x="2707306" y="251460"/>
                  </a:lnTo>
                  <a:close/>
                </a:path>
                <a:path w="2707640" h="333375">
                  <a:moveTo>
                    <a:pt x="2560087" y="98298"/>
                  </a:moveTo>
                  <a:lnTo>
                    <a:pt x="2495622" y="98298"/>
                  </a:lnTo>
                  <a:lnTo>
                    <a:pt x="2495622" y="165963"/>
                  </a:lnTo>
                  <a:lnTo>
                    <a:pt x="2501709" y="206768"/>
                  </a:lnTo>
                  <a:lnTo>
                    <a:pt x="2519968" y="235915"/>
                  </a:lnTo>
                  <a:lnTo>
                    <a:pt x="2550400" y="253403"/>
                  </a:lnTo>
                  <a:lnTo>
                    <a:pt x="2593006" y="259232"/>
                  </a:lnTo>
                  <a:lnTo>
                    <a:pt x="2606643" y="258725"/>
                  </a:lnTo>
                  <a:lnTo>
                    <a:pt x="2619466" y="257232"/>
                  </a:lnTo>
                  <a:lnTo>
                    <a:pt x="2631518" y="254796"/>
                  </a:lnTo>
                  <a:lnTo>
                    <a:pt x="2642841" y="251460"/>
                  </a:lnTo>
                  <a:lnTo>
                    <a:pt x="2707306" y="251460"/>
                  </a:lnTo>
                  <a:lnTo>
                    <a:pt x="2707306" y="204825"/>
                  </a:lnTo>
                  <a:lnTo>
                    <a:pt x="2603064" y="204825"/>
                  </a:lnTo>
                  <a:lnTo>
                    <a:pt x="2583426" y="202382"/>
                  </a:lnTo>
                  <a:lnTo>
                    <a:pt x="2570089" y="194538"/>
                  </a:lnTo>
                  <a:lnTo>
                    <a:pt x="2562495" y="180522"/>
                  </a:lnTo>
                  <a:lnTo>
                    <a:pt x="2560087" y="159562"/>
                  </a:lnTo>
                  <a:lnTo>
                    <a:pt x="2560087" y="98298"/>
                  </a:lnTo>
                  <a:close/>
                </a:path>
                <a:path w="2707640" h="333375">
                  <a:moveTo>
                    <a:pt x="2707306" y="98298"/>
                  </a:moveTo>
                  <a:lnTo>
                    <a:pt x="2642841" y="98298"/>
                  </a:lnTo>
                  <a:lnTo>
                    <a:pt x="2642841" y="196138"/>
                  </a:lnTo>
                  <a:lnTo>
                    <a:pt x="2634440" y="200003"/>
                  </a:lnTo>
                  <a:lnTo>
                    <a:pt x="2625010" y="202711"/>
                  </a:lnTo>
                  <a:lnTo>
                    <a:pt x="2614551" y="204304"/>
                  </a:lnTo>
                  <a:lnTo>
                    <a:pt x="2603064" y="204825"/>
                  </a:lnTo>
                  <a:lnTo>
                    <a:pt x="2707306" y="204825"/>
                  </a:lnTo>
                  <a:lnTo>
                    <a:pt x="2707306" y="98298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911" y="2680589"/>
              <a:ext cx="4931184" cy="12428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8175" y="2111959"/>
              <a:ext cx="2621280" cy="333375"/>
            </a:xfrm>
            <a:custGeom>
              <a:avLst/>
              <a:gdLst/>
              <a:ahLst/>
              <a:cxnLst/>
              <a:rect l="l" t="t" r="r" b="b"/>
              <a:pathLst>
                <a:path w="2621280" h="333375">
                  <a:moveTo>
                    <a:pt x="0" y="50749"/>
                  </a:moveTo>
                  <a:lnTo>
                    <a:pt x="0" y="113385"/>
                  </a:lnTo>
                  <a:lnTo>
                    <a:pt x="165963" y="175564"/>
                  </a:lnTo>
                  <a:lnTo>
                    <a:pt x="0" y="237744"/>
                  </a:lnTo>
                  <a:lnTo>
                    <a:pt x="0" y="300380"/>
                  </a:lnTo>
                  <a:lnTo>
                    <a:pt x="232714" y="206197"/>
                  </a:lnTo>
                  <a:lnTo>
                    <a:pt x="232714" y="145389"/>
                  </a:lnTo>
                  <a:lnTo>
                    <a:pt x="0" y="50749"/>
                  </a:lnTo>
                  <a:close/>
                </a:path>
                <a:path w="2621280" h="333375">
                  <a:moveTo>
                    <a:pt x="520972" y="76809"/>
                  </a:moveTo>
                  <a:lnTo>
                    <a:pt x="456507" y="76809"/>
                  </a:lnTo>
                  <a:lnTo>
                    <a:pt x="456507" y="326440"/>
                  </a:lnTo>
                  <a:lnTo>
                    <a:pt x="520972" y="326440"/>
                  </a:lnTo>
                  <a:lnTo>
                    <a:pt x="520972" y="76809"/>
                  </a:lnTo>
                  <a:close/>
                </a:path>
                <a:path w="2621280" h="333375">
                  <a:moveTo>
                    <a:pt x="520972" y="6400"/>
                  </a:moveTo>
                  <a:lnTo>
                    <a:pt x="463822" y="6400"/>
                  </a:lnTo>
                  <a:lnTo>
                    <a:pt x="388841" y="46634"/>
                  </a:lnTo>
                  <a:lnTo>
                    <a:pt x="388841" y="111099"/>
                  </a:lnTo>
                  <a:lnTo>
                    <a:pt x="456507" y="76809"/>
                  </a:lnTo>
                  <a:lnTo>
                    <a:pt x="520972" y="76809"/>
                  </a:lnTo>
                  <a:lnTo>
                    <a:pt x="520972" y="6400"/>
                  </a:lnTo>
                  <a:close/>
                </a:path>
                <a:path w="2621280" h="333375">
                  <a:moveTo>
                    <a:pt x="719236" y="0"/>
                  </a:moveTo>
                  <a:lnTo>
                    <a:pt x="679195" y="6279"/>
                  </a:lnTo>
                  <a:lnTo>
                    <a:pt x="644769" y="23831"/>
                  </a:lnTo>
                  <a:lnTo>
                    <a:pt x="616944" y="50727"/>
                  </a:lnTo>
                  <a:lnTo>
                    <a:pt x="596706" y="85039"/>
                  </a:lnTo>
                  <a:lnTo>
                    <a:pt x="584990" y="123844"/>
                  </a:lnTo>
                  <a:lnTo>
                    <a:pt x="581161" y="166420"/>
                  </a:lnTo>
                  <a:lnTo>
                    <a:pt x="585112" y="209154"/>
                  </a:lnTo>
                  <a:lnTo>
                    <a:pt x="596992" y="248031"/>
                  </a:lnTo>
                  <a:lnTo>
                    <a:pt x="616844" y="281763"/>
                  </a:lnTo>
                  <a:lnTo>
                    <a:pt x="644712" y="309067"/>
                  </a:lnTo>
                  <a:lnTo>
                    <a:pt x="679402" y="326955"/>
                  </a:lnTo>
                  <a:lnTo>
                    <a:pt x="719236" y="332841"/>
                  </a:lnTo>
                  <a:lnTo>
                    <a:pt x="749154" y="329762"/>
                  </a:lnTo>
                  <a:lnTo>
                    <a:pt x="775814" y="320554"/>
                  </a:lnTo>
                  <a:lnTo>
                    <a:pt x="799217" y="305259"/>
                  </a:lnTo>
                  <a:lnTo>
                    <a:pt x="819363" y="283921"/>
                  </a:lnTo>
                  <a:lnTo>
                    <a:pt x="827589" y="271119"/>
                  </a:lnTo>
                  <a:lnTo>
                    <a:pt x="719236" y="271119"/>
                  </a:lnTo>
                  <a:lnTo>
                    <a:pt x="703627" y="269233"/>
                  </a:lnTo>
                  <a:lnTo>
                    <a:pt x="666658" y="240944"/>
                  </a:lnTo>
                  <a:lnTo>
                    <a:pt x="648206" y="187516"/>
                  </a:lnTo>
                  <a:lnTo>
                    <a:pt x="646998" y="166420"/>
                  </a:lnTo>
                  <a:lnTo>
                    <a:pt x="648206" y="145332"/>
                  </a:lnTo>
                  <a:lnTo>
                    <a:pt x="657992" y="108299"/>
                  </a:lnTo>
                  <a:lnTo>
                    <a:pt x="689689" y="69322"/>
                  </a:lnTo>
                  <a:lnTo>
                    <a:pt x="719236" y="61722"/>
                  </a:lnTo>
                  <a:lnTo>
                    <a:pt x="827589" y="61722"/>
                  </a:lnTo>
                  <a:lnTo>
                    <a:pt x="819363" y="48920"/>
                  </a:lnTo>
                  <a:lnTo>
                    <a:pt x="799217" y="27582"/>
                  </a:lnTo>
                  <a:lnTo>
                    <a:pt x="775814" y="12287"/>
                  </a:lnTo>
                  <a:lnTo>
                    <a:pt x="749154" y="3078"/>
                  </a:lnTo>
                  <a:lnTo>
                    <a:pt x="719236" y="0"/>
                  </a:lnTo>
                  <a:close/>
                </a:path>
                <a:path w="2621280" h="333375">
                  <a:moveTo>
                    <a:pt x="827589" y="61722"/>
                  </a:moveTo>
                  <a:lnTo>
                    <a:pt x="719236" y="61722"/>
                  </a:lnTo>
                  <a:lnTo>
                    <a:pt x="734838" y="63615"/>
                  </a:lnTo>
                  <a:lnTo>
                    <a:pt x="748725" y="69322"/>
                  </a:lnTo>
                  <a:lnTo>
                    <a:pt x="780022" y="108299"/>
                  </a:lnTo>
                  <a:lnTo>
                    <a:pt x="789809" y="145332"/>
                  </a:lnTo>
                  <a:lnTo>
                    <a:pt x="791016" y="166420"/>
                  </a:lnTo>
                  <a:lnTo>
                    <a:pt x="789809" y="187516"/>
                  </a:lnTo>
                  <a:lnTo>
                    <a:pt x="780022" y="224735"/>
                  </a:lnTo>
                  <a:lnTo>
                    <a:pt x="748725" y="263575"/>
                  </a:lnTo>
                  <a:lnTo>
                    <a:pt x="719236" y="271119"/>
                  </a:lnTo>
                  <a:lnTo>
                    <a:pt x="827589" y="271119"/>
                  </a:lnTo>
                  <a:lnTo>
                    <a:pt x="835829" y="258296"/>
                  </a:lnTo>
                  <a:lnTo>
                    <a:pt x="847538" y="230143"/>
                  </a:lnTo>
                  <a:lnTo>
                    <a:pt x="854531" y="199503"/>
                  </a:lnTo>
                  <a:lnTo>
                    <a:pt x="856853" y="166420"/>
                  </a:lnTo>
                  <a:lnTo>
                    <a:pt x="854531" y="133338"/>
                  </a:lnTo>
                  <a:lnTo>
                    <a:pt x="847538" y="102698"/>
                  </a:lnTo>
                  <a:lnTo>
                    <a:pt x="835829" y="74545"/>
                  </a:lnTo>
                  <a:lnTo>
                    <a:pt x="827589" y="61722"/>
                  </a:lnTo>
                  <a:close/>
                </a:path>
                <a:path w="2621280" h="333375">
                  <a:moveTo>
                    <a:pt x="1041598" y="0"/>
                  </a:moveTo>
                  <a:lnTo>
                    <a:pt x="1001557" y="6279"/>
                  </a:lnTo>
                  <a:lnTo>
                    <a:pt x="967131" y="23831"/>
                  </a:lnTo>
                  <a:lnTo>
                    <a:pt x="939306" y="50727"/>
                  </a:lnTo>
                  <a:lnTo>
                    <a:pt x="919068" y="85039"/>
                  </a:lnTo>
                  <a:lnTo>
                    <a:pt x="907352" y="123844"/>
                  </a:lnTo>
                  <a:lnTo>
                    <a:pt x="903523" y="166420"/>
                  </a:lnTo>
                  <a:lnTo>
                    <a:pt x="907474" y="209154"/>
                  </a:lnTo>
                  <a:lnTo>
                    <a:pt x="919354" y="248031"/>
                  </a:lnTo>
                  <a:lnTo>
                    <a:pt x="939206" y="281763"/>
                  </a:lnTo>
                  <a:lnTo>
                    <a:pt x="967074" y="309067"/>
                  </a:lnTo>
                  <a:lnTo>
                    <a:pt x="1001764" y="326955"/>
                  </a:lnTo>
                  <a:lnTo>
                    <a:pt x="1041598" y="332841"/>
                  </a:lnTo>
                  <a:lnTo>
                    <a:pt x="1071516" y="329762"/>
                  </a:lnTo>
                  <a:lnTo>
                    <a:pt x="1098176" y="320554"/>
                  </a:lnTo>
                  <a:lnTo>
                    <a:pt x="1121579" y="305259"/>
                  </a:lnTo>
                  <a:lnTo>
                    <a:pt x="1141724" y="283921"/>
                  </a:lnTo>
                  <a:lnTo>
                    <a:pt x="1149951" y="271119"/>
                  </a:lnTo>
                  <a:lnTo>
                    <a:pt x="1041598" y="271119"/>
                  </a:lnTo>
                  <a:lnTo>
                    <a:pt x="1025988" y="269233"/>
                  </a:lnTo>
                  <a:lnTo>
                    <a:pt x="989020" y="240944"/>
                  </a:lnTo>
                  <a:lnTo>
                    <a:pt x="970567" y="187516"/>
                  </a:lnTo>
                  <a:lnTo>
                    <a:pt x="969360" y="166420"/>
                  </a:lnTo>
                  <a:lnTo>
                    <a:pt x="970567" y="145332"/>
                  </a:lnTo>
                  <a:lnTo>
                    <a:pt x="980354" y="108299"/>
                  </a:lnTo>
                  <a:lnTo>
                    <a:pt x="1012051" y="69322"/>
                  </a:lnTo>
                  <a:lnTo>
                    <a:pt x="1041598" y="61722"/>
                  </a:lnTo>
                  <a:lnTo>
                    <a:pt x="1149951" y="61722"/>
                  </a:lnTo>
                  <a:lnTo>
                    <a:pt x="1141724" y="48920"/>
                  </a:lnTo>
                  <a:lnTo>
                    <a:pt x="1121579" y="27582"/>
                  </a:lnTo>
                  <a:lnTo>
                    <a:pt x="1098176" y="12287"/>
                  </a:lnTo>
                  <a:lnTo>
                    <a:pt x="1071516" y="3078"/>
                  </a:lnTo>
                  <a:lnTo>
                    <a:pt x="1041598" y="0"/>
                  </a:lnTo>
                  <a:close/>
                </a:path>
                <a:path w="2621280" h="333375">
                  <a:moveTo>
                    <a:pt x="1149951" y="61722"/>
                  </a:moveTo>
                  <a:lnTo>
                    <a:pt x="1041598" y="61722"/>
                  </a:lnTo>
                  <a:lnTo>
                    <a:pt x="1057200" y="63615"/>
                  </a:lnTo>
                  <a:lnTo>
                    <a:pt x="1071087" y="69322"/>
                  </a:lnTo>
                  <a:lnTo>
                    <a:pt x="1102384" y="108299"/>
                  </a:lnTo>
                  <a:lnTo>
                    <a:pt x="1112171" y="145332"/>
                  </a:lnTo>
                  <a:lnTo>
                    <a:pt x="1113378" y="166420"/>
                  </a:lnTo>
                  <a:lnTo>
                    <a:pt x="1112171" y="187516"/>
                  </a:lnTo>
                  <a:lnTo>
                    <a:pt x="1102384" y="224735"/>
                  </a:lnTo>
                  <a:lnTo>
                    <a:pt x="1071087" y="263575"/>
                  </a:lnTo>
                  <a:lnTo>
                    <a:pt x="1041598" y="271119"/>
                  </a:lnTo>
                  <a:lnTo>
                    <a:pt x="1149951" y="271119"/>
                  </a:lnTo>
                  <a:lnTo>
                    <a:pt x="1158191" y="258296"/>
                  </a:lnTo>
                  <a:lnTo>
                    <a:pt x="1169899" y="230143"/>
                  </a:lnTo>
                  <a:lnTo>
                    <a:pt x="1176893" y="199503"/>
                  </a:lnTo>
                  <a:lnTo>
                    <a:pt x="1179215" y="166420"/>
                  </a:lnTo>
                  <a:lnTo>
                    <a:pt x="1176893" y="133338"/>
                  </a:lnTo>
                  <a:lnTo>
                    <a:pt x="1169899" y="102698"/>
                  </a:lnTo>
                  <a:lnTo>
                    <a:pt x="1158191" y="74545"/>
                  </a:lnTo>
                  <a:lnTo>
                    <a:pt x="1149951" y="61722"/>
                  </a:lnTo>
                  <a:close/>
                </a:path>
                <a:path w="2621280" h="333375">
                  <a:moveTo>
                    <a:pt x="1443887" y="152247"/>
                  </a:moveTo>
                  <a:lnTo>
                    <a:pt x="1379422" y="152247"/>
                  </a:lnTo>
                  <a:lnTo>
                    <a:pt x="1379422" y="326440"/>
                  </a:lnTo>
                  <a:lnTo>
                    <a:pt x="1443887" y="326440"/>
                  </a:lnTo>
                  <a:lnTo>
                    <a:pt x="1443887" y="152247"/>
                  </a:lnTo>
                  <a:close/>
                </a:path>
                <a:path w="2621280" h="333375">
                  <a:moveTo>
                    <a:pt x="1516125" y="98298"/>
                  </a:moveTo>
                  <a:lnTo>
                    <a:pt x="1308099" y="98298"/>
                  </a:lnTo>
                  <a:lnTo>
                    <a:pt x="1308099" y="152247"/>
                  </a:lnTo>
                  <a:lnTo>
                    <a:pt x="1516125" y="152247"/>
                  </a:lnTo>
                  <a:lnTo>
                    <a:pt x="1516125" y="98298"/>
                  </a:lnTo>
                  <a:close/>
                </a:path>
                <a:path w="2621280" h="333375">
                  <a:moveTo>
                    <a:pt x="1850509" y="98298"/>
                  </a:moveTo>
                  <a:lnTo>
                    <a:pt x="1786959" y="98298"/>
                  </a:lnTo>
                  <a:lnTo>
                    <a:pt x="1786959" y="326440"/>
                  </a:lnTo>
                  <a:lnTo>
                    <a:pt x="1850509" y="326440"/>
                  </a:lnTo>
                  <a:lnTo>
                    <a:pt x="1850509" y="98298"/>
                  </a:lnTo>
                  <a:close/>
                </a:path>
                <a:path w="2621280" h="333375">
                  <a:moveTo>
                    <a:pt x="1618709" y="98298"/>
                  </a:moveTo>
                  <a:lnTo>
                    <a:pt x="1554244" y="98298"/>
                  </a:lnTo>
                  <a:lnTo>
                    <a:pt x="1554244" y="326440"/>
                  </a:lnTo>
                  <a:lnTo>
                    <a:pt x="1668544" y="326440"/>
                  </a:lnTo>
                  <a:lnTo>
                    <a:pt x="1688946" y="324990"/>
                  </a:lnTo>
                  <a:lnTo>
                    <a:pt x="1735752" y="303580"/>
                  </a:lnTo>
                  <a:lnTo>
                    <a:pt x="1753889" y="276606"/>
                  </a:lnTo>
                  <a:lnTo>
                    <a:pt x="1618709" y="276606"/>
                  </a:lnTo>
                  <a:lnTo>
                    <a:pt x="1618709" y="213055"/>
                  </a:lnTo>
                  <a:lnTo>
                    <a:pt x="1752998" y="213055"/>
                  </a:lnTo>
                  <a:lnTo>
                    <a:pt x="1752847" y="212305"/>
                  </a:lnTo>
                  <a:lnTo>
                    <a:pt x="1733866" y="186937"/>
                  </a:lnTo>
                  <a:lnTo>
                    <a:pt x="1704170" y="170742"/>
                  </a:lnTo>
                  <a:lnTo>
                    <a:pt x="1665343" y="165049"/>
                  </a:lnTo>
                  <a:lnTo>
                    <a:pt x="1618709" y="165049"/>
                  </a:lnTo>
                  <a:lnTo>
                    <a:pt x="1618709" y="98298"/>
                  </a:lnTo>
                  <a:close/>
                </a:path>
                <a:path w="2621280" h="333375">
                  <a:moveTo>
                    <a:pt x="1752998" y="213055"/>
                  </a:moveTo>
                  <a:lnTo>
                    <a:pt x="1655285" y="213055"/>
                  </a:lnTo>
                  <a:lnTo>
                    <a:pt x="1672109" y="215226"/>
                  </a:lnTo>
                  <a:lnTo>
                    <a:pt x="1684603" y="221513"/>
                  </a:lnTo>
                  <a:lnTo>
                    <a:pt x="1692383" y="231571"/>
                  </a:lnTo>
                  <a:lnTo>
                    <a:pt x="1695061" y="245059"/>
                  </a:lnTo>
                  <a:lnTo>
                    <a:pt x="1692383" y="258475"/>
                  </a:lnTo>
                  <a:lnTo>
                    <a:pt x="1684603" y="268376"/>
                  </a:lnTo>
                  <a:lnTo>
                    <a:pt x="1672109" y="274505"/>
                  </a:lnTo>
                  <a:lnTo>
                    <a:pt x="1655285" y="276606"/>
                  </a:lnTo>
                  <a:lnTo>
                    <a:pt x="1753889" y="276606"/>
                  </a:lnTo>
                  <a:lnTo>
                    <a:pt x="1758062" y="262239"/>
                  </a:lnTo>
                  <a:lnTo>
                    <a:pt x="1759526" y="245516"/>
                  </a:lnTo>
                  <a:lnTo>
                    <a:pt x="1752998" y="213055"/>
                  </a:lnTo>
                  <a:close/>
                </a:path>
                <a:path w="2621280" h="333375">
                  <a:moveTo>
                    <a:pt x="2023392" y="92354"/>
                  </a:moveTo>
                  <a:lnTo>
                    <a:pt x="1975671" y="100584"/>
                  </a:lnTo>
                  <a:lnTo>
                    <a:pt x="1935152" y="125272"/>
                  </a:lnTo>
                  <a:lnTo>
                    <a:pt x="1907777" y="162991"/>
                  </a:lnTo>
                  <a:lnTo>
                    <a:pt x="1898576" y="211683"/>
                  </a:lnTo>
                  <a:lnTo>
                    <a:pt x="1900884" y="237486"/>
                  </a:lnTo>
                  <a:lnTo>
                    <a:pt x="1919214" y="281378"/>
                  </a:lnTo>
                  <a:lnTo>
                    <a:pt x="1954262" y="313867"/>
                  </a:lnTo>
                  <a:lnTo>
                    <a:pt x="1997967" y="330327"/>
                  </a:lnTo>
                  <a:lnTo>
                    <a:pt x="2022477" y="332384"/>
                  </a:lnTo>
                  <a:lnTo>
                    <a:pt x="2042123" y="331348"/>
                  </a:lnTo>
                  <a:lnTo>
                    <a:pt x="2060653" y="328212"/>
                  </a:lnTo>
                  <a:lnTo>
                    <a:pt x="2078156" y="322933"/>
                  </a:lnTo>
                  <a:lnTo>
                    <a:pt x="2094715" y="315468"/>
                  </a:lnTo>
                  <a:lnTo>
                    <a:pt x="2094715" y="276148"/>
                  </a:lnTo>
                  <a:lnTo>
                    <a:pt x="2032993" y="276148"/>
                  </a:lnTo>
                  <a:lnTo>
                    <a:pt x="2018770" y="275034"/>
                  </a:lnTo>
                  <a:lnTo>
                    <a:pt x="1982701" y="258318"/>
                  </a:lnTo>
                  <a:lnTo>
                    <a:pt x="1962127" y="212140"/>
                  </a:lnTo>
                  <a:lnTo>
                    <a:pt x="1963406" y="198696"/>
                  </a:lnTo>
                  <a:lnTo>
                    <a:pt x="1993131" y="158619"/>
                  </a:lnTo>
                  <a:lnTo>
                    <a:pt x="2032993" y="148590"/>
                  </a:lnTo>
                  <a:lnTo>
                    <a:pt x="2091057" y="148590"/>
                  </a:lnTo>
                  <a:lnTo>
                    <a:pt x="2091057" y="107442"/>
                  </a:lnTo>
                  <a:lnTo>
                    <a:pt x="2075534" y="100841"/>
                  </a:lnTo>
                  <a:lnTo>
                    <a:pt x="2059110" y="96126"/>
                  </a:lnTo>
                  <a:lnTo>
                    <a:pt x="2041744" y="93297"/>
                  </a:lnTo>
                  <a:lnTo>
                    <a:pt x="2023392" y="92354"/>
                  </a:lnTo>
                  <a:close/>
                </a:path>
                <a:path w="2621280" h="333375">
                  <a:moveTo>
                    <a:pt x="2094715" y="260604"/>
                  </a:moveTo>
                  <a:lnTo>
                    <a:pt x="2080827" y="267469"/>
                  </a:lnTo>
                  <a:lnTo>
                    <a:pt x="2065911" y="272319"/>
                  </a:lnTo>
                  <a:lnTo>
                    <a:pt x="2049966" y="275198"/>
                  </a:lnTo>
                  <a:lnTo>
                    <a:pt x="2032993" y="276148"/>
                  </a:lnTo>
                  <a:lnTo>
                    <a:pt x="2094715" y="276148"/>
                  </a:lnTo>
                  <a:lnTo>
                    <a:pt x="2094715" y="260604"/>
                  </a:lnTo>
                  <a:close/>
                </a:path>
                <a:path w="2621280" h="333375">
                  <a:moveTo>
                    <a:pt x="2091057" y="148590"/>
                  </a:moveTo>
                  <a:lnTo>
                    <a:pt x="2032993" y="148590"/>
                  </a:lnTo>
                  <a:lnTo>
                    <a:pt x="2047209" y="149447"/>
                  </a:lnTo>
                  <a:lnTo>
                    <a:pt x="2061682" y="152019"/>
                  </a:lnTo>
                  <a:lnTo>
                    <a:pt x="2076327" y="156305"/>
                  </a:lnTo>
                  <a:lnTo>
                    <a:pt x="2091057" y="162306"/>
                  </a:lnTo>
                  <a:lnTo>
                    <a:pt x="2091057" y="148590"/>
                  </a:lnTo>
                  <a:close/>
                </a:path>
                <a:path w="2621280" h="333375">
                  <a:moveTo>
                    <a:pt x="2357433" y="98298"/>
                  </a:moveTo>
                  <a:lnTo>
                    <a:pt x="2234904" y="98298"/>
                  </a:lnTo>
                  <a:lnTo>
                    <a:pt x="2195635" y="103891"/>
                  </a:lnTo>
                  <a:lnTo>
                    <a:pt x="2167638" y="119386"/>
                  </a:lnTo>
                  <a:lnTo>
                    <a:pt x="2150872" y="142853"/>
                  </a:lnTo>
                  <a:lnTo>
                    <a:pt x="2145293" y="172364"/>
                  </a:lnTo>
                  <a:lnTo>
                    <a:pt x="2148122" y="195595"/>
                  </a:lnTo>
                  <a:lnTo>
                    <a:pt x="2156608" y="214541"/>
                  </a:lnTo>
                  <a:lnTo>
                    <a:pt x="2170753" y="229200"/>
                  </a:lnTo>
                  <a:lnTo>
                    <a:pt x="2190555" y="239572"/>
                  </a:lnTo>
                  <a:lnTo>
                    <a:pt x="2129291" y="326440"/>
                  </a:lnTo>
                  <a:lnTo>
                    <a:pt x="2201528" y="326440"/>
                  </a:lnTo>
                  <a:lnTo>
                    <a:pt x="2254106" y="251002"/>
                  </a:lnTo>
                  <a:lnTo>
                    <a:pt x="2357433" y="251002"/>
                  </a:lnTo>
                  <a:lnTo>
                    <a:pt x="2357433" y="204368"/>
                  </a:lnTo>
                  <a:lnTo>
                    <a:pt x="2245420" y="204368"/>
                  </a:lnTo>
                  <a:lnTo>
                    <a:pt x="2230996" y="202518"/>
                  </a:lnTo>
                  <a:lnTo>
                    <a:pt x="2220216" y="197110"/>
                  </a:lnTo>
                  <a:lnTo>
                    <a:pt x="2213465" y="188359"/>
                  </a:lnTo>
                  <a:lnTo>
                    <a:pt x="2211129" y="176479"/>
                  </a:lnTo>
                  <a:lnTo>
                    <a:pt x="2213465" y="164599"/>
                  </a:lnTo>
                  <a:lnTo>
                    <a:pt x="2220216" y="155848"/>
                  </a:lnTo>
                  <a:lnTo>
                    <a:pt x="2230996" y="150440"/>
                  </a:lnTo>
                  <a:lnTo>
                    <a:pt x="2245420" y="148590"/>
                  </a:lnTo>
                  <a:lnTo>
                    <a:pt x="2357433" y="148590"/>
                  </a:lnTo>
                  <a:lnTo>
                    <a:pt x="2357433" y="98298"/>
                  </a:lnTo>
                  <a:close/>
                </a:path>
                <a:path w="2621280" h="333375">
                  <a:moveTo>
                    <a:pt x="2357433" y="251002"/>
                  </a:moveTo>
                  <a:lnTo>
                    <a:pt x="2292968" y="251002"/>
                  </a:lnTo>
                  <a:lnTo>
                    <a:pt x="2292968" y="326440"/>
                  </a:lnTo>
                  <a:lnTo>
                    <a:pt x="2357433" y="326440"/>
                  </a:lnTo>
                  <a:lnTo>
                    <a:pt x="2357433" y="251002"/>
                  </a:lnTo>
                  <a:close/>
                </a:path>
                <a:path w="2621280" h="333375">
                  <a:moveTo>
                    <a:pt x="2357433" y="148590"/>
                  </a:moveTo>
                  <a:lnTo>
                    <a:pt x="2292968" y="148590"/>
                  </a:lnTo>
                  <a:lnTo>
                    <a:pt x="2292968" y="204368"/>
                  </a:lnTo>
                  <a:lnTo>
                    <a:pt x="2357433" y="204368"/>
                  </a:lnTo>
                  <a:lnTo>
                    <a:pt x="2357433" y="148590"/>
                  </a:lnTo>
                  <a:close/>
                </a:path>
                <a:path w="2621280" h="333375">
                  <a:moveTo>
                    <a:pt x="2621134" y="251460"/>
                  </a:moveTo>
                  <a:lnTo>
                    <a:pt x="2556669" y="251460"/>
                  </a:lnTo>
                  <a:lnTo>
                    <a:pt x="2556669" y="326440"/>
                  </a:lnTo>
                  <a:lnTo>
                    <a:pt x="2621134" y="326440"/>
                  </a:lnTo>
                  <a:lnTo>
                    <a:pt x="2621134" y="251460"/>
                  </a:lnTo>
                  <a:close/>
                </a:path>
                <a:path w="2621280" h="333375">
                  <a:moveTo>
                    <a:pt x="2473916" y="98298"/>
                  </a:moveTo>
                  <a:lnTo>
                    <a:pt x="2409451" y="98298"/>
                  </a:lnTo>
                  <a:lnTo>
                    <a:pt x="2409451" y="165963"/>
                  </a:lnTo>
                  <a:lnTo>
                    <a:pt x="2415537" y="206768"/>
                  </a:lnTo>
                  <a:lnTo>
                    <a:pt x="2433796" y="235915"/>
                  </a:lnTo>
                  <a:lnTo>
                    <a:pt x="2464229" y="253403"/>
                  </a:lnTo>
                  <a:lnTo>
                    <a:pt x="2506834" y="259232"/>
                  </a:lnTo>
                  <a:lnTo>
                    <a:pt x="2520472" y="258725"/>
                  </a:lnTo>
                  <a:lnTo>
                    <a:pt x="2533295" y="257232"/>
                  </a:lnTo>
                  <a:lnTo>
                    <a:pt x="2545346" y="254796"/>
                  </a:lnTo>
                  <a:lnTo>
                    <a:pt x="2556669" y="251460"/>
                  </a:lnTo>
                  <a:lnTo>
                    <a:pt x="2621134" y="251460"/>
                  </a:lnTo>
                  <a:lnTo>
                    <a:pt x="2621134" y="204825"/>
                  </a:lnTo>
                  <a:lnTo>
                    <a:pt x="2516893" y="204825"/>
                  </a:lnTo>
                  <a:lnTo>
                    <a:pt x="2497254" y="202382"/>
                  </a:lnTo>
                  <a:lnTo>
                    <a:pt x="2483917" y="194538"/>
                  </a:lnTo>
                  <a:lnTo>
                    <a:pt x="2476323" y="180522"/>
                  </a:lnTo>
                  <a:lnTo>
                    <a:pt x="2473916" y="159562"/>
                  </a:lnTo>
                  <a:lnTo>
                    <a:pt x="2473916" y="98298"/>
                  </a:lnTo>
                  <a:close/>
                </a:path>
                <a:path w="2621280" h="333375">
                  <a:moveTo>
                    <a:pt x="2621134" y="98298"/>
                  </a:moveTo>
                  <a:lnTo>
                    <a:pt x="2556669" y="98298"/>
                  </a:lnTo>
                  <a:lnTo>
                    <a:pt x="2556669" y="196138"/>
                  </a:lnTo>
                  <a:lnTo>
                    <a:pt x="2548268" y="200003"/>
                  </a:lnTo>
                  <a:lnTo>
                    <a:pt x="2538838" y="202711"/>
                  </a:lnTo>
                  <a:lnTo>
                    <a:pt x="2528380" y="204304"/>
                  </a:lnTo>
                  <a:lnTo>
                    <a:pt x="2516893" y="204825"/>
                  </a:lnTo>
                  <a:lnTo>
                    <a:pt x="2621134" y="204825"/>
                  </a:lnTo>
                  <a:lnTo>
                    <a:pt x="2621134" y="98298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031" y="523239"/>
              <a:ext cx="3258419" cy="6553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188856"/>
              <a:ext cx="5025591" cy="33676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910275"/>
              <a:ext cx="2786964" cy="8428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909300"/>
              <a:ext cx="2790825" cy="843915"/>
            </a:xfrm>
            <a:custGeom>
              <a:avLst/>
              <a:gdLst/>
              <a:ahLst/>
              <a:cxnLst/>
              <a:rect l="l" t="t" r="r" b="b"/>
              <a:pathLst>
                <a:path w="2790825" h="843914">
                  <a:moveTo>
                    <a:pt x="2790777" y="0"/>
                  </a:moveTo>
                  <a:lnTo>
                    <a:pt x="0" y="0"/>
                  </a:lnTo>
                  <a:lnTo>
                    <a:pt x="0" y="843799"/>
                  </a:lnTo>
                  <a:lnTo>
                    <a:pt x="2790777" y="843799"/>
                  </a:lnTo>
                  <a:lnTo>
                    <a:pt x="2790777" y="0"/>
                  </a:lnTo>
                  <a:close/>
                </a:path>
              </a:pathLst>
            </a:custGeom>
            <a:solidFill>
              <a:srgbClr val="000000">
                <a:alpha val="49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250" y="5499098"/>
              <a:ext cx="1352550" cy="1841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5003800"/>
              <a:ext cx="1250950" cy="165100"/>
            </a:xfrm>
            <a:custGeom>
              <a:avLst/>
              <a:gdLst/>
              <a:ahLst/>
              <a:cxnLst/>
              <a:rect l="l" t="t" r="r" b="b"/>
              <a:pathLst>
                <a:path w="1250950" h="165100">
                  <a:moveTo>
                    <a:pt x="1250950" y="0"/>
                  </a:moveTo>
                  <a:lnTo>
                    <a:pt x="0" y="50800"/>
                  </a:lnTo>
                  <a:lnTo>
                    <a:pt x="0" y="165100"/>
                  </a:lnTo>
                  <a:lnTo>
                    <a:pt x="1250950" y="95250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772150"/>
              <a:ext cx="1701800" cy="190500"/>
            </a:xfrm>
            <a:custGeom>
              <a:avLst/>
              <a:gdLst/>
              <a:ahLst/>
              <a:cxnLst/>
              <a:rect l="l" t="t" r="r" b="b"/>
              <a:pathLst>
                <a:path w="1701800" h="190500">
                  <a:moveTo>
                    <a:pt x="1701800" y="0"/>
                  </a:moveTo>
                  <a:lnTo>
                    <a:pt x="0" y="139700"/>
                  </a:lnTo>
                  <a:lnTo>
                    <a:pt x="0" y="190500"/>
                  </a:lnTo>
                  <a:lnTo>
                    <a:pt x="1701800" y="50800"/>
                  </a:lnTo>
                  <a:lnTo>
                    <a:pt x="1701800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5575300"/>
              <a:ext cx="3282950" cy="9715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5575300"/>
              <a:ext cx="3282950" cy="971550"/>
            </a:xfrm>
            <a:custGeom>
              <a:avLst/>
              <a:gdLst/>
              <a:ahLst/>
              <a:cxnLst/>
              <a:rect l="l" t="t" r="r" b="b"/>
              <a:pathLst>
                <a:path w="3282950" h="971550">
                  <a:moveTo>
                    <a:pt x="3282950" y="0"/>
                  </a:moveTo>
                  <a:lnTo>
                    <a:pt x="0" y="0"/>
                  </a:lnTo>
                  <a:lnTo>
                    <a:pt x="0" y="971550"/>
                  </a:lnTo>
                  <a:lnTo>
                    <a:pt x="3282950" y="971550"/>
                  </a:lnTo>
                  <a:lnTo>
                    <a:pt x="3282950" y="0"/>
                  </a:lnTo>
                  <a:close/>
                </a:path>
              </a:pathLst>
            </a:custGeom>
            <a:solidFill>
              <a:srgbClr val="000000">
                <a:alpha val="49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765800"/>
              <a:ext cx="1701800" cy="196850"/>
            </a:xfrm>
            <a:custGeom>
              <a:avLst/>
              <a:gdLst/>
              <a:ahLst/>
              <a:cxnLst/>
              <a:rect l="l" t="t" r="r" b="b"/>
              <a:pathLst>
                <a:path w="1701800" h="196850">
                  <a:moveTo>
                    <a:pt x="1701800" y="0"/>
                  </a:moveTo>
                  <a:lnTo>
                    <a:pt x="0" y="95250"/>
                  </a:lnTo>
                  <a:lnTo>
                    <a:pt x="0" y="196850"/>
                  </a:lnTo>
                  <a:lnTo>
                    <a:pt x="1701800" y="50800"/>
                  </a:lnTo>
                  <a:lnTo>
                    <a:pt x="170180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438900"/>
              <a:ext cx="3752850" cy="11112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0" y="6438900"/>
              <a:ext cx="3752850" cy="1111250"/>
            </a:xfrm>
            <a:custGeom>
              <a:avLst/>
              <a:gdLst/>
              <a:ahLst/>
              <a:cxnLst/>
              <a:rect l="l" t="t" r="r" b="b"/>
              <a:pathLst>
                <a:path w="3752850" h="1111250">
                  <a:moveTo>
                    <a:pt x="3752850" y="0"/>
                  </a:moveTo>
                  <a:lnTo>
                    <a:pt x="0" y="0"/>
                  </a:lnTo>
                  <a:lnTo>
                    <a:pt x="0" y="1111250"/>
                  </a:lnTo>
                  <a:lnTo>
                    <a:pt x="3752850" y="1111250"/>
                  </a:lnTo>
                  <a:lnTo>
                    <a:pt x="3752850" y="0"/>
                  </a:lnTo>
                  <a:close/>
                </a:path>
              </a:pathLst>
            </a:custGeom>
            <a:solidFill>
              <a:srgbClr val="000000">
                <a:alpha val="49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705600"/>
              <a:ext cx="2159000" cy="33020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1E361BD-15B7-7616-D0E8-093243547DCB}"/>
              </a:ext>
            </a:extLst>
          </p:cNvPr>
          <p:cNvSpPr txBox="1"/>
          <p:nvPr/>
        </p:nvSpPr>
        <p:spPr>
          <a:xfrm>
            <a:off x="8241562" y="2680589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EROPORT-LIGHT" panose="02000000000000000000" pitchFamily="2" charset="0"/>
              </a:rPr>
              <a:t>Naumen LegalTech</a:t>
            </a:r>
            <a:r>
              <a:rPr lang="ru-RU" sz="1600" dirty="0">
                <a:solidFill>
                  <a:schemeClr val="bg1"/>
                </a:solidFill>
                <a:latin typeface="AEROPORT-LIGHT" panose="02000000000000000000" pitchFamily="2" charset="0"/>
              </a:rPr>
              <a:t> позволяет увеличить эффективность работы по документационному обеспечению управления организацией на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16</Words>
  <Application>Microsoft Macintosh PowerPoint</Application>
  <PresentationFormat>Произвольный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AEROPORT-LIGHT</vt:lpstr>
      <vt:lpstr>AEROPORT-MEDIUM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Елена Колесникова</cp:lastModifiedBy>
  <cp:revision>2</cp:revision>
  <dcterms:created xsi:type="dcterms:W3CDTF">2023-05-19T08:43:29Z</dcterms:created>
  <dcterms:modified xsi:type="dcterms:W3CDTF">2023-05-19T09:29:07Z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2021-12-15T00:00:00Z</vt:filetime>
  </property>
  <property fmtid="{D5CDD505-2E9C-101B-9397-08002B2CF9AE}" pid="3" name="LastSaved">
    <vt:filetime>2023-05-19T00:00:00Z</vt:filetime>
  </property>
</Properties>
</file>