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6" r:id="rId4"/>
    <p:sldMasterId id="2147483707" r:id="rId5"/>
    <p:sldMasterId id="2147483708" r:id="rId6"/>
    <p:sldMasterId id="214748370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5143500" cx="9144000"/>
  <p:notesSz cx="6858000" cy="9144000"/>
  <p:embeddedFontLst>
    <p:embeddedFont>
      <p:font typeface="Montserrat SemiBold"/>
      <p:regular r:id="rId30"/>
      <p:bold r:id="rId31"/>
      <p:italic r:id="rId32"/>
      <p:boldItalic r:id="rId33"/>
    </p:embeddedFont>
    <p:embeddedFont>
      <p:font typeface="Montserrat Black"/>
      <p:bold r:id="rId34"/>
      <p:boldItalic r:id="rId35"/>
    </p:embeddedFont>
    <p:embeddedFont>
      <p:font typeface="Montserrat"/>
      <p:regular r:id="rId36"/>
      <p:bold r:id="rId37"/>
      <p:italic r:id="rId38"/>
      <p:boldItalic r:id="rId39"/>
    </p:embeddedFont>
    <p:embeddedFont>
      <p:font typeface="Lato"/>
      <p:bold r:id="rId40"/>
      <p:boldItalic r:id="rId41"/>
    </p:embeddedFont>
    <p:embeddedFont>
      <p:font typeface="Montserrat Medium"/>
      <p:regular r:id="rId42"/>
      <p:bold r:id="rId43"/>
      <p:italic r:id="rId44"/>
      <p:boldItalic r:id="rId45"/>
    </p:embeddedFont>
    <p:embeddedFont>
      <p:font typeface="Montserrat Light"/>
      <p:regular r:id="rId46"/>
      <p:bold r:id="rId47"/>
      <p:italic r:id="rId48"/>
      <p:boldItalic r:id="rId49"/>
    </p:embeddedFont>
    <p:embeddedFont>
      <p:font typeface="Quattrocento Sans"/>
      <p:regular r:id="rId50"/>
      <p:bold r:id="rId51"/>
      <p:italic r:id="rId52"/>
      <p:boldItalic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1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13"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MontserratMedium-regular.fntdata"/><Relationship Id="rId41" Type="http://schemas.openxmlformats.org/officeDocument/2006/relationships/font" Target="fonts/Lato-boldItalic.fntdata"/><Relationship Id="rId44" Type="http://schemas.openxmlformats.org/officeDocument/2006/relationships/font" Target="fonts/MontserratMedium-italic.fntdata"/><Relationship Id="rId43" Type="http://schemas.openxmlformats.org/officeDocument/2006/relationships/font" Target="fonts/MontserratMedium-bold.fntdata"/><Relationship Id="rId46" Type="http://schemas.openxmlformats.org/officeDocument/2006/relationships/font" Target="fonts/MontserratLight-regular.fntdata"/><Relationship Id="rId45" Type="http://schemas.openxmlformats.org/officeDocument/2006/relationships/font" Target="fonts/MontserratMedium-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MontserratLight-italic.fntdata"/><Relationship Id="rId47" Type="http://schemas.openxmlformats.org/officeDocument/2006/relationships/font" Target="fonts/MontserratLight-bold.fntdata"/><Relationship Id="rId49" Type="http://schemas.openxmlformats.org/officeDocument/2006/relationships/font" Target="fonts/MontserratLight-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33" Type="http://schemas.openxmlformats.org/officeDocument/2006/relationships/font" Target="fonts/MontserratSemiBold-boldItalic.fntdata"/><Relationship Id="rId32" Type="http://schemas.openxmlformats.org/officeDocument/2006/relationships/font" Target="fonts/MontserratSemiBold-italic.fntdata"/><Relationship Id="rId35" Type="http://schemas.openxmlformats.org/officeDocument/2006/relationships/font" Target="fonts/MontserratBlack-boldItalic.fntdata"/><Relationship Id="rId34" Type="http://schemas.openxmlformats.org/officeDocument/2006/relationships/font" Target="fonts/MontserratBlack-bold.fntdata"/><Relationship Id="rId37" Type="http://schemas.openxmlformats.org/officeDocument/2006/relationships/font" Target="fonts/Montserrat-bold.fntdata"/><Relationship Id="rId36" Type="http://schemas.openxmlformats.org/officeDocument/2006/relationships/font" Target="fonts/Montserrat-regular.fntdata"/><Relationship Id="rId39" Type="http://schemas.openxmlformats.org/officeDocument/2006/relationships/font" Target="fonts/Montserrat-boldItalic.fntdata"/><Relationship Id="rId38" Type="http://schemas.openxmlformats.org/officeDocument/2006/relationships/font" Target="fonts/Montserrat-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QuattrocentoSans-bold.fntdata"/><Relationship Id="rId50" Type="http://schemas.openxmlformats.org/officeDocument/2006/relationships/font" Target="fonts/QuattrocentoSans-regular.fntdata"/><Relationship Id="rId53" Type="http://schemas.openxmlformats.org/officeDocument/2006/relationships/font" Target="fonts/QuattrocentoSans-boldItalic.fntdata"/><Relationship Id="rId52" Type="http://schemas.openxmlformats.org/officeDocument/2006/relationships/font" Target="fonts/QuattrocentoSans-italic.fntdata"/><Relationship Id="rId11" Type="http://schemas.openxmlformats.org/officeDocument/2006/relationships/slide" Target="slides/slide3.xml"/><Relationship Id="rId55" Type="http://schemas.openxmlformats.org/officeDocument/2006/relationships/font" Target="fonts/OpenSans-bold.fntdata"/><Relationship Id="rId10" Type="http://schemas.openxmlformats.org/officeDocument/2006/relationships/slide" Target="slides/slide2.xml"/><Relationship Id="rId54" Type="http://schemas.openxmlformats.org/officeDocument/2006/relationships/font" Target="fonts/OpenSans-regular.fntdata"/><Relationship Id="rId13" Type="http://schemas.openxmlformats.org/officeDocument/2006/relationships/slide" Target="slides/slide5.xml"/><Relationship Id="rId57" Type="http://schemas.openxmlformats.org/officeDocument/2006/relationships/font" Target="fonts/OpenSans-boldItalic.fntdata"/><Relationship Id="rId12" Type="http://schemas.openxmlformats.org/officeDocument/2006/relationships/slide" Target="slides/slide4.xml"/><Relationship Id="rId56" Type="http://schemas.openxmlformats.org/officeDocument/2006/relationships/font" Target="fonts/OpenSans-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51" name="Google Shape;45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0:notes"/>
          <p:cNvSpPr/>
          <p:nvPr>
            <p:ph idx="2" type="sldImg"/>
          </p:nvPr>
        </p:nvSpPr>
        <p:spPr>
          <a:xfrm>
            <a:off x="-863600" y="762000"/>
            <a:ext cx="3656013" cy="205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10:notes"/>
          <p:cNvSpPr txBox="1"/>
          <p:nvPr>
            <p:ph idx="1" type="body"/>
          </p:nvPr>
        </p:nvSpPr>
        <p:spPr>
          <a:xfrm>
            <a:off x="192894" y="2933700"/>
            <a:ext cx="1543200" cy="2400300"/>
          </a:xfrm>
          <a:prstGeom prst="rect">
            <a:avLst/>
          </a:prstGeom>
          <a:noFill/>
          <a:ln>
            <a:noFill/>
          </a:ln>
        </p:spPr>
        <p:txBody>
          <a:bodyPr anchorCtr="0" anchor="t" bIns="18725" lIns="37450" spcFirstLastPara="1" rIns="37450" wrap="square" tIns="18725">
            <a:noAutofit/>
          </a:bodyPr>
          <a:lstStyle/>
          <a:p>
            <a:pPr indent="-101600" lvl="0" marL="190500" marR="0" rtl="0" algn="l">
              <a:lnSpc>
                <a:spcPct val="100000"/>
              </a:lnSpc>
              <a:spcBef>
                <a:spcPts val="0"/>
              </a:spcBef>
              <a:spcAft>
                <a:spcPts val="0"/>
              </a:spcAft>
              <a:buSzPts val="600"/>
              <a:buNone/>
            </a:pPr>
            <a:r>
              <a:t/>
            </a:r>
            <a:endParaRPr/>
          </a:p>
        </p:txBody>
      </p:sp>
      <p:sp>
        <p:nvSpPr>
          <p:cNvPr id="615" name="Google Shape;615;p10:notes"/>
          <p:cNvSpPr txBox="1"/>
          <p:nvPr>
            <p:ph idx="12" type="sldNum"/>
          </p:nvPr>
        </p:nvSpPr>
        <p:spPr>
          <a:xfrm>
            <a:off x="1092619" y="5790142"/>
            <a:ext cx="835800" cy="305700"/>
          </a:xfrm>
          <a:prstGeom prst="rect">
            <a:avLst/>
          </a:prstGeom>
          <a:noFill/>
          <a:ln>
            <a:noFill/>
          </a:ln>
        </p:spPr>
        <p:txBody>
          <a:bodyPr anchorCtr="0" anchor="b" bIns="18725" lIns="37450" spcFirstLastPara="1" rIns="37450" wrap="square" tIns="18725">
            <a:noAutofit/>
          </a:bodyPr>
          <a:lstStyle/>
          <a:p>
            <a:pPr indent="0" lvl="0" marL="0" marR="0" rtl="0" algn="l">
              <a:lnSpc>
                <a:spcPct val="100000"/>
              </a:lnSpc>
              <a:spcBef>
                <a:spcPts val="0"/>
              </a:spcBef>
              <a:spcAft>
                <a:spcPts val="0"/>
              </a:spcAft>
              <a:buClr>
                <a:srgbClr val="000000"/>
              </a:buClr>
              <a:buSzPts val="600"/>
              <a:buFont typeface="Arial"/>
              <a:buNone/>
            </a:pPr>
            <a:fld id="{00000000-1234-1234-1234-123412341234}" type="slidenum">
              <a:rPr b="0" i="0" lang="ru" sz="600" u="none" cap="none" strike="noStrike">
                <a:solidFill>
                  <a:srgbClr val="000000"/>
                </a:solidFill>
                <a:latin typeface="Arial"/>
                <a:ea typeface="Arial"/>
                <a:cs typeface="Arial"/>
                <a:sym typeface="Arial"/>
              </a:rPr>
              <a:t>‹#›</a:t>
            </a:fld>
            <a:endParaRPr b="0" i="0" sz="6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И так как подписыать документы по новому закону.  Работодатель использует со своей стороны исключительно квалифицированной подписью, эта та самая сложная и дорогая. К счастью, со стороны работодателя не так многим сотрудникам она необходима.</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А вот у работника уже есть варианты. Он может подписывать все кадровые документы: дорогой квалифицированной, более доступной неквалифицированной или даже своей бесплатной учетной записью на Госуслугах. Причем именно эта подпись наиболее популярна и наиболее удобная, как работодателям, так и сотрудникам. Она уже есть у 90% сограждан, соответственно не нужно покупать подписи и ну и, конечно, к такой подписи самое высокое доверие как у сотрудников, так и у компаний, так как она выдается, регулируется и заверяется государством.</a:t>
            </a:r>
            <a:br>
              <a:rPr b="0" i="0" lang="ru" sz="1200" u="none" strike="noStrike">
                <a:solidFill>
                  <a:schemeClr val="dk1"/>
                </a:solidFill>
                <a:latin typeface="Calibri"/>
                <a:ea typeface="Calibri"/>
                <a:cs typeface="Calibri"/>
                <a:sym typeface="Calibri"/>
              </a:rPr>
            </a:br>
            <a:br>
              <a:rPr b="0" i="0" lang="ru" sz="1200" u="none" strike="noStrike">
                <a:solidFill>
                  <a:schemeClr val="dk1"/>
                </a:solidFill>
                <a:latin typeface="Calibri"/>
                <a:ea typeface="Calibri"/>
                <a:cs typeface="Calibri"/>
                <a:sym typeface="Calibri"/>
              </a:rPr>
            </a:br>
            <a:r>
              <a:rPr b="0" i="0" lang="ru" sz="1200" u="none" strike="noStrike">
                <a:solidFill>
                  <a:schemeClr val="dk1"/>
                </a:solidFill>
                <a:latin typeface="Calibri"/>
                <a:ea typeface="Calibri"/>
                <a:cs typeface="Calibri"/>
                <a:sym typeface="Calibri"/>
              </a:rPr>
              <a:t>В HR-Link мы настроили интеграцию с порталом работа в России и вы можете легко использовать этот вид подписи прямо в нашем решении. </a:t>
            </a:r>
            <a:endParaRPr b="0"/>
          </a:p>
          <a:p>
            <a:pPr indent="0" lvl="0" marL="0" rtl="0" algn="l">
              <a:lnSpc>
                <a:spcPct val="100000"/>
              </a:lnSpc>
              <a:spcBef>
                <a:spcPts val="0"/>
              </a:spcBef>
              <a:spcAft>
                <a:spcPts val="0"/>
              </a:spcAft>
              <a:buSzPts val="1100"/>
              <a:buNone/>
            </a:pPr>
            <a:br>
              <a:rPr lang="ru"/>
            </a:br>
            <a:endParaRPr/>
          </a:p>
        </p:txBody>
      </p:sp>
      <p:sp>
        <p:nvSpPr>
          <p:cNvPr id="653" name="Google Shape;653;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r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И так как подписыать документы по новому закону.  Работодатель использует со своей стороны исключительно квалифицированной подписью, эта та самая сложная и дорогая. К счастью, со стороны работодателя не так многим сотрудникам она необходима.</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А вот у работника уже есть варианты. Он может подписывать все кадровые документы: дорогой квалифицированной, более доступной неквалифицированной или даже своей бесплатной учетной записью на Госуслугах. Причем именно эта подпись наиболее популярна и наиболее удобная, как работодателям, так и сотрудникам. Она уже есть у 90% сограждан, соответственно не нужно покупать подписи и ну и, конечно, к такой подписи самое высокое доверие как у сотрудников, так и у компаний, так как она выдается, регулируется и заверяется государством.</a:t>
            </a:r>
            <a:br>
              <a:rPr b="0" i="0" lang="ru" sz="1200" u="none" strike="noStrike">
                <a:solidFill>
                  <a:schemeClr val="dk1"/>
                </a:solidFill>
                <a:latin typeface="Calibri"/>
                <a:ea typeface="Calibri"/>
                <a:cs typeface="Calibri"/>
                <a:sym typeface="Calibri"/>
              </a:rPr>
            </a:br>
            <a:br>
              <a:rPr b="0" i="0" lang="ru" sz="1200" u="none" strike="noStrike">
                <a:solidFill>
                  <a:schemeClr val="dk1"/>
                </a:solidFill>
                <a:latin typeface="Calibri"/>
                <a:ea typeface="Calibri"/>
                <a:cs typeface="Calibri"/>
                <a:sym typeface="Calibri"/>
              </a:rPr>
            </a:br>
            <a:r>
              <a:rPr b="0" i="0" lang="ru" sz="1200" u="none" strike="noStrike">
                <a:solidFill>
                  <a:schemeClr val="dk1"/>
                </a:solidFill>
                <a:latin typeface="Calibri"/>
                <a:ea typeface="Calibri"/>
                <a:cs typeface="Calibri"/>
                <a:sym typeface="Calibri"/>
              </a:rPr>
              <a:t>В HR-Link мы настроили интеграцию с порталом работа в России и вы можете легко использовать этот вид подписи прямо в нашем решении. </a:t>
            </a:r>
            <a:endParaRPr b="0"/>
          </a:p>
          <a:p>
            <a:pPr indent="0" lvl="0" marL="0" rtl="0" algn="l">
              <a:lnSpc>
                <a:spcPct val="100000"/>
              </a:lnSpc>
              <a:spcBef>
                <a:spcPts val="0"/>
              </a:spcBef>
              <a:spcAft>
                <a:spcPts val="0"/>
              </a:spcAft>
              <a:buSzPts val="1100"/>
              <a:buNone/>
            </a:pPr>
            <a:br>
              <a:rPr lang="ru"/>
            </a:br>
            <a:endParaRPr/>
          </a:p>
        </p:txBody>
      </p:sp>
      <p:sp>
        <p:nvSpPr>
          <p:cNvPr id="688" name="Google Shape;688;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r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И так как подписыать документы по новому закону.  Работодатель использует со своей стороны исключительно квалифицированной подписью, эта та самая сложная и дорогая. К счастью, со стороны работодателя не так многим сотрудникам она необходима.</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А вот у работника уже есть варианты. Он может подписывать все кадровые документы: дорогой квалифицированной, более доступной неквалифицированной или даже своей бесплатной учетной записью на Госуслугах. Причем именно эта подпись наиболее популярна и наиболее удобная, как работодателям, так и сотрудникам. Она уже есть у 90% сограждан, соответственно не нужно покупать подписи и ну и, конечно, к такой подписи самое высокое доверие как у сотрудников, так и у компаний, так как она выдается, регулируется и заверяется государством.</a:t>
            </a:r>
            <a:br>
              <a:rPr b="0" i="0" lang="ru" sz="1200" u="none" strike="noStrike">
                <a:solidFill>
                  <a:schemeClr val="dk1"/>
                </a:solidFill>
                <a:latin typeface="Calibri"/>
                <a:ea typeface="Calibri"/>
                <a:cs typeface="Calibri"/>
                <a:sym typeface="Calibri"/>
              </a:rPr>
            </a:br>
            <a:br>
              <a:rPr b="0" i="0" lang="ru" sz="1200" u="none" strike="noStrike">
                <a:solidFill>
                  <a:schemeClr val="dk1"/>
                </a:solidFill>
                <a:latin typeface="Calibri"/>
                <a:ea typeface="Calibri"/>
                <a:cs typeface="Calibri"/>
                <a:sym typeface="Calibri"/>
              </a:rPr>
            </a:br>
            <a:r>
              <a:rPr b="0" i="0" lang="ru" sz="1200" u="none" strike="noStrike">
                <a:solidFill>
                  <a:schemeClr val="dk1"/>
                </a:solidFill>
                <a:latin typeface="Calibri"/>
                <a:ea typeface="Calibri"/>
                <a:cs typeface="Calibri"/>
                <a:sym typeface="Calibri"/>
              </a:rPr>
              <a:t>В HR-Link мы настроили интеграцию с порталом работа в России и вы можете легко использовать этот вид подписи прямо в нашем решении. </a:t>
            </a:r>
            <a:endParaRPr b="0"/>
          </a:p>
          <a:p>
            <a:pPr indent="0" lvl="0" marL="0" rtl="0" algn="l">
              <a:lnSpc>
                <a:spcPct val="100000"/>
              </a:lnSpc>
              <a:spcBef>
                <a:spcPts val="0"/>
              </a:spcBef>
              <a:spcAft>
                <a:spcPts val="0"/>
              </a:spcAft>
              <a:buSzPts val="1100"/>
              <a:buNone/>
            </a:pPr>
            <a:br>
              <a:rPr lang="ru"/>
            </a:br>
            <a:endParaRPr/>
          </a:p>
        </p:txBody>
      </p:sp>
      <p:sp>
        <p:nvSpPr>
          <p:cNvPr id="703" name="Google Shape;703;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r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И так как подписыать документы по новому закону.  Работодатель использует со своей стороны исключительно квалифицированной подписью, эта та самая сложная и дорогая. К счастью, со стороны работодателя не так многим сотрудникам она необходима.</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А вот у работника уже есть варианты. Он может подписывать все кадровые документы: дорогой квалифицированной, более доступной неквалифицированной или даже своей бесплатной учетной записью на Госуслугах. Причем именно эта подпись наиболее популярна и наиболее удобная, как работодателям, так и сотрудникам. Она уже есть у 90% сограждан, соответственно не нужно покупать подписи и ну и, конечно, к такой подписи самое высокое доверие как у сотрудников, так и у компаний, так как она выдается, регулируется и заверяется государством.</a:t>
            </a:r>
            <a:br>
              <a:rPr b="0" i="0" lang="ru" sz="1200" u="none" strike="noStrike">
                <a:solidFill>
                  <a:schemeClr val="dk1"/>
                </a:solidFill>
                <a:latin typeface="Calibri"/>
                <a:ea typeface="Calibri"/>
                <a:cs typeface="Calibri"/>
                <a:sym typeface="Calibri"/>
              </a:rPr>
            </a:br>
            <a:br>
              <a:rPr b="0" i="0" lang="ru" sz="1200" u="none" strike="noStrike">
                <a:solidFill>
                  <a:schemeClr val="dk1"/>
                </a:solidFill>
                <a:latin typeface="Calibri"/>
                <a:ea typeface="Calibri"/>
                <a:cs typeface="Calibri"/>
                <a:sym typeface="Calibri"/>
              </a:rPr>
            </a:br>
            <a:r>
              <a:rPr b="0" i="0" lang="ru" sz="1200" u="none" strike="noStrike">
                <a:solidFill>
                  <a:schemeClr val="dk1"/>
                </a:solidFill>
                <a:latin typeface="Calibri"/>
                <a:ea typeface="Calibri"/>
                <a:cs typeface="Calibri"/>
                <a:sym typeface="Calibri"/>
              </a:rPr>
              <a:t>В HR-Link мы настроили интеграцию с порталом работа в России и вы можете легко использовать этот вид подписи прямо в нашем решении. </a:t>
            </a:r>
            <a:endParaRPr b="0"/>
          </a:p>
          <a:p>
            <a:pPr indent="0" lvl="0" marL="0" rtl="0" algn="l">
              <a:lnSpc>
                <a:spcPct val="100000"/>
              </a:lnSpc>
              <a:spcBef>
                <a:spcPts val="0"/>
              </a:spcBef>
              <a:spcAft>
                <a:spcPts val="0"/>
              </a:spcAft>
              <a:buSzPts val="1100"/>
              <a:buNone/>
            </a:pPr>
            <a:br>
              <a:rPr lang="ru"/>
            </a:br>
            <a:endParaRPr/>
          </a:p>
        </p:txBody>
      </p:sp>
      <p:sp>
        <p:nvSpPr>
          <p:cNvPr id="738" name="Google Shape;738;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r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И так как подписыать документы по новому закону.  Работодатель использует со своей стороны исключительно квалифицированной подписью, эта та самая сложная и дорогая. К счастью, со стороны работодателя не так многим сотрудникам она необходима.</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А вот у работника уже есть варианты. Он может подписывать все кадровые документы: дорогой квалифицированной, более доступной неквалифицированной или даже своей бесплатной учетной записью на Госуслугах. Причем именно эта подпись наиболее популярна и наиболее удобная, как работодателям, так и сотрудникам. Она уже есть у 90% сограждан, соответственно не нужно покупать подписи и ну и, конечно, к такой подписи самое высокое доверие как у сотрудников, так и у компаний, так как она выдается, регулируется и заверяется государством.</a:t>
            </a:r>
            <a:br>
              <a:rPr b="0" i="0" lang="ru" sz="1200" u="none" strike="noStrike">
                <a:solidFill>
                  <a:schemeClr val="dk1"/>
                </a:solidFill>
                <a:latin typeface="Calibri"/>
                <a:ea typeface="Calibri"/>
                <a:cs typeface="Calibri"/>
                <a:sym typeface="Calibri"/>
              </a:rPr>
            </a:br>
            <a:br>
              <a:rPr b="0" i="0" lang="ru" sz="1200" u="none" strike="noStrike">
                <a:solidFill>
                  <a:schemeClr val="dk1"/>
                </a:solidFill>
                <a:latin typeface="Calibri"/>
                <a:ea typeface="Calibri"/>
                <a:cs typeface="Calibri"/>
                <a:sym typeface="Calibri"/>
              </a:rPr>
            </a:br>
            <a:r>
              <a:rPr b="0" i="0" lang="ru" sz="1200" u="none" strike="noStrike">
                <a:solidFill>
                  <a:schemeClr val="dk1"/>
                </a:solidFill>
                <a:latin typeface="Calibri"/>
                <a:ea typeface="Calibri"/>
                <a:cs typeface="Calibri"/>
                <a:sym typeface="Calibri"/>
              </a:rPr>
              <a:t>В HR-Link мы настроили интеграцию с порталом работа в России и вы можете легко использовать этот вид подписи прямо в нашем решении. </a:t>
            </a:r>
            <a:endParaRPr b="0"/>
          </a:p>
          <a:p>
            <a:pPr indent="0" lvl="0" marL="0" rtl="0" algn="l">
              <a:lnSpc>
                <a:spcPct val="100000"/>
              </a:lnSpc>
              <a:spcBef>
                <a:spcPts val="0"/>
              </a:spcBef>
              <a:spcAft>
                <a:spcPts val="0"/>
              </a:spcAft>
              <a:buSzPts val="1100"/>
              <a:buNone/>
            </a:pPr>
            <a:br>
              <a:rPr lang="ru"/>
            </a:br>
            <a:endParaRPr/>
          </a:p>
        </p:txBody>
      </p:sp>
      <p:sp>
        <p:nvSpPr>
          <p:cNvPr id="753" name="Google Shape;753;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r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И так как подписыать документы по новому закону.  Работодатель использует со своей стороны исключительно квалифицированной подписью, эта та самая сложная и дорогая. К счастью, со стороны работодателя не так многим сотрудникам она необходима.</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А вот у работника уже есть варианты. Он может подписывать все кадровые документы: дорогой квалифицированной, более доступной неквалифицированной или даже своей бесплатной учетной записью на Госуслугах. Причем именно эта подпись наиболее популярна и наиболее удобная, как работодателям, так и сотрудникам. Она уже есть у 90% сограждан, соответственно не нужно покупать подписи и ну и, конечно, к такой подписи самое высокое доверие как у сотрудников, так и у компаний, так как она выдается, регулируется и заверяется государством.</a:t>
            </a:r>
            <a:br>
              <a:rPr b="0" i="0" lang="ru" sz="1200" u="none" strike="noStrike">
                <a:solidFill>
                  <a:schemeClr val="dk1"/>
                </a:solidFill>
                <a:latin typeface="Calibri"/>
                <a:ea typeface="Calibri"/>
                <a:cs typeface="Calibri"/>
                <a:sym typeface="Calibri"/>
              </a:rPr>
            </a:br>
            <a:br>
              <a:rPr b="0" i="0" lang="ru" sz="1200" u="none" strike="noStrike">
                <a:solidFill>
                  <a:schemeClr val="dk1"/>
                </a:solidFill>
                <a:latin typeface="Calibri"/>
                <a:ea typeface="Calibri"/>
                <a:cs typeface="Calibri"/>
                <a:sym typeface="Calibri"/>
              </a:rPr>
            </a:br>
            <a:r>
              <a:rPr b="0" i="0" lang="ru" sz="1200" u="none" strike="noStrike">
                <a:solidFill>
                  <a:schemeClr val="dk1"/>
                </a:solidFill>
                <a:latin typeface="Calibri"/>
                <a:ea typeface="Calibri"/>
                <a:cs typeface="Calibri"/>
                <a:sym typeface="Calibri"/>
              </a:rPr>
              <a:t>В HR-Link мы настроили интеграцию с порталом работа в России и вы можете легко использовать этот вид подписи прямо в нашем решении. </a:t>
            </a:r>
            <a:endParaRPr b="0"/>
          </a:p>
          <a:p>
            <a:pPr indent="0" lvl="0" marL="0" rtl="0" algn="l">
              <a:lnSpc>
                <a:spcPct val="100000"/>
              </a:lnSpc>
              <a:spcBef>
                <a:spcPts val="0"/>
              </a:spcBef>
              <a:spcAft>
                <a:spcPts val="0"/>
              </a:spcAft>
              <a:buSzPts val="1100"/>
              <a:buNone/>
            </a:pPr>
            <a:br>
              <a:rPr lang="ru"/>
            </a:br>
            <a:endParaRPr/>
          </a:p>
        </p:txBody>
      </p:sp>
      <p:sp>
        <p:nvSpPr>
          <p:cNvPr id="788" name="Google Shape;788;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r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3" name="Google Shape;80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0" name="Google Shape;82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7" name="Google Shape;82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notes"/>
          <p:cNvSpPr txBox="1"/>
          <p:nvPr>
            <p:ph idx="1" type="body"/>
          </p:nvPr>
        </p:nvSpPr>
        <p:spPr>
          <a:xfrm>
            <a:off x="192894" y="2933700"/>
            <a:ext cx="1543200" cy="2400300"/>
          </a:xfrm>
          <a:prstGeom prst="rect">
            <a:avLst/>
          </a:prstGeom>
          <a:noFill/>
          <a:ln>
            <a:noFill/>
          </a:ln>
        </p:spPr>
        <p:txBody>
          <a:bodyPr anchorCtr="0" anchor="t" bIns="18725" lIns="37450" spcFirstLastPara="1" rIns="37450" wrap="square" tIns="18725">
            <a:noAutofit/>
          </a:bodyPr>
          <a:lstStyle/>
          <a:p>
            <a:pPr indent="-101600" lvl="0" marL="190500" rtl="0" algn="l">
              <a:lnSpc>
                <a:spcPct val="100000"/>
              </a:lnSpc>
              <a:spcBef>
                <a:spcPts val="0"/>
              </a:spcBef>
              <a:spcAft>
                <a:spcPts val="0"/>
              </a:spcAft>
              <a:buSzPts val="600"/>
              <a:buNone/>
            </a:pPr>
            <a:r>
              <a:rPr b="0" i="0" lang="ru" sz="500" u="none" cap="none" strike="noStrike">
                <a:solidFill>
                  <a:schemeClr val="dk1"/>
                </a:solidFill>
                <a:latin typeface="Calibri"/>
                <a:ea typeface="Calibri"/>
                <a:cs typeface="Calibri"/>
                <a:sym typeface="Calibri"/>
              </a:rPr>
              <a:t>Коллеги, добрый день. Рад приветствовать вас и с вашего позволения несколько слов о себе</a:t>
            </a:r>
            <a:endParaRPr b="0"/>
          </a:p>
          <a:p>
            <a:pPr indent="-101600" lvl="0" marL="190500" rtl="0" algn="l">
              <a:lnSpc>
                <a:spcPct val="100000"/>
              </a:lnSpc>
              <a:spcBef>
                <a:spcPts val="0"/>
              </a:spcBef>
              <a:spcAft>
                <a:spcPts val="0"/>
              </a:spcAft>
              <a:buSzPts val="600"/>
              <a:buNone/>
            </a:pPr>
            <a:br>
              <a:rPr b="0" lang="ru"/>
            </a:br>
            <a:r>
              <a:rPr b="0" i="0" lang="ru" sz="500" u="none" cap="none" strike="noStrike">
                <a:solidFill>
                  <a:schemeClr val="dk1"/>
                </a:solidFill>
                <a:latin typeface="Calibri"/>
                <a:ea typeface="Calibri"/>
                <a:cs typeface="Calibri"/>
                <a:sym typeface="Calibri"/>
              </a:rPr>
              <a:t>Я помогаю HR директорам средних и крупных компаний существенно ускорить бизнес-процессы и снизить соответствующие затраты на КДП за счет его полного и легитимного перевода в электронный вид. </a:t>
            </a:r>
            <a:endParaRPr b="0"/>
          </a:p>
          <a:p>
            <a:pPr indent="-101600" lvl="0" marL="190500" rtl="0" algn="l">
              <a:lnSpc>
                <a:spcPct val="100000"/>
              </a:lnSpc>
              <a:spcBef>
                <a:spcPts val="0"/>
              </a:spcBef>
              <a:spcAft>
                <a:spcPts val="0"/>
              </a:spcAft>
              <a:buSzPts val="600"/>
              <a:buNone/>
            </a:pPr>
            <a:br>
              <a:rPr b="0" lang="ru"/>
            </a:br>
            <a:r>
              <a:rPr b="0" i="0" lang="ru" sz="500" u="none" cap="none" strike="noStrike">
                <a:solidFill>
                  <a:schemeClr val="dk1"/>
                </a:solidFill>
                <a:latin typeface="Calibri"/>
                <a:ea typeface="Calibri"/>
                <a:cs typeface="Calibri"/>
                <a:sym typeface="Calibri"/>
              </a:rPr>
              <a:t>Мой карьерный путь представлен на слайде, я начинал работать в крупных международных компаниях и сейчас являюсь директором компании HR-Link, разрабатывающей систему кадрового ЭДО.  Также я получил степень MBA в высшей школе бизнеса </a:t>
            </a:r>
            <a:endParaRPr b="0"/>
          </a:p>
          <a:p>
            <a:pPr indent="-101600" lvl="0" marL="190500" rtl="0" algn="l">
              <a:lnSpc>
                <a:spcPct val="100000"/>
              </a:lnSpc>
              <a:spcBef>
                <a:spcPts val="0"/>
              </a:spcBef>
              <a:spcAft>
                <a:spcPts val="0"/>
              </a:spcAft>
              <a:buSzPts val="600"/>
              <a:buNone/>
            </a:pPr>
            <a:br>
              <a:rPr b="0" i="0" lang="ru" sz="500" u="none" cap="none" strike="noStrike">
                <a:solidFill>
                  <a:schemeClr val="dk1"/>
                </a:solidFill>
                <a:latin typeface="Calibri"/>
                <a:ea typeface="Calibri"/>
                <a:cs typeface="Calibri"/>
                <a:sym typeface="Calibri"/>
              </a:rPr>
            </a:br>
            <a:r>
              <a:rPr b="0" i="0" lang="ru" sz="500" u="none" cap="none" strike="noStrike">
                <a:solidFill>
                  <a:schemeClr val="dk1"/>
                </a:solidFill>
                <a:latin typeface="Calibri"/>
                <a:ea typeface="Calibri"/>
                <a:cs typeface="Calibri"/>
                <a:sym typeface="Calibri"/>
              </a:rPr>
              <a:t>В ближайшие 30 минут я хочу поговорить с вами о безбумажном HR</a:t>
            </a:r>
            <a:endParaRPr b="0"/>
          </a:p>
          <a:p>
            <a:pPr indent="-101600" lvl="0" marL="190500" rtl="0" algn="l">
              <a:lnSpc>
                <a:spcPct val="100000"/>
              </a:lnSpc>
              <a:spcBef>
                <a:spcPts val="0"/>
              </a:spcBef>
              <a:spcAft>
                <a:spcPts val="0"/>
              </a:spcAft>
              <a:buSzPts val="600"/>
              <a:buNone/>
            </a:pPr>
            <a:br>
              <a:rPr b="0" lang="ru"/>
            </a:br>
            <a:r>
              <a:rPr b="0" i="0" lang="ru" sz="500" u="none" cap="none" strike="noStrike">
                <a:solidFill>
                  <a:schemeClr val="dk1"/>
                </a:solidFill>
                <a:latin typeface="Calibri"/>
                <a:ea typeface="Calibri"/>
                <a:cs typeface="Calibri"/>
                <a:sym typeface="Calibri"/>
              </a:rPr>
              <a:t>Во-первых, я хочу обозначить проблематику бумажного документооборота, с которой сегодня сталкиваются HR департаменты , </a:t>
            </a:r>
            <a:endParaRPr b="0"/>
          </a:p>
          <a:p>
            <a:pPr indent="-101600" lvl="0" marL="190500" rtl="0" algn="l">
              <a:lnSpc>
                <a:spcPct val="100000"/>
              </a:lnSpc>
              <a:spcBef>
                <a:spcPts val="0"/>
              </a:spcBef>
              <a:spcAft>
                <a:spcPts val="0"/>
              </a:spcAft>
              <a:buSzPts val="600"/>
              <a:buNone/>
            </a:pPr>
            <a:r>
              <a:rPr b="0" i="0" lang="ru" sz="500" u="none" cap="none" strike="noStrike">
                <a:solidFill>
                  <a:schemeClr val="dk1"/>
                </a:solidFill>
                <a:latin typeface="Calibri"/>
                <a:ea typeface="Calibri"/>
                <a:cs typeface="Calibri"/>
                <a:sym typeface="Calibri"/>
              </a:rPr>
              <a:t>далее поделюсь простым алгоритмом “5 шагов внедрения кадрового ЭДО”</a:t>
            </a:r>
            <a:endParaRPr b="0"/>
          </a:p>
          <a:p>
            <a:pPr indent="-101600" lvl="0" marL="190500" rtl="0" algn="l">
              <a:lnSpc>
                <a:spcPct val="100000"/>
              </a:lnSpc>
              <a:spcBef>
                <a:spcPts val="0"/>
              </a:spcBef>
              <a:spcAft>
                <a:spcPts val="0"/>
              </a:spcAft>
              <a:buSzPts val="600"/>
              <a:buNone/>
            </a:pPr>
            <a:r>
              <a:rPr b="0" i="0" lang="ru" sz="500" u="none" cap="none" strike="noStrike">
                <a:solidFill>
                  <a:schemeClr val="dk1"/>
                </a:solidFill>
                <a:latin typeface="Calibri"/>
                <a:ea typeface="Calibri"/>
                <a:cs typeface="Calibri"/>
                <a:sym typeface="Calibri"/>
              </a:rPr>
              <a:t>и в заключении, расскажу о рисках и результатах внедрения КЭДО.</a:t>
            </a:r>
            <a:endParaRPr b="0"/>
          </a:p>
          <a:p>
            <a:pPr indent="-101600" lvl="0" marL="190500" rtl="0" algn="l">
              <a:lnSpc>
                <a:spcPct val="100000"/>
              </a:lnSpc>
              <a:spcBef>
                <a:spcPts val="0"/>
              </a:spcBef>
              <a:spcAft>
                <a:spcPts val="0"/>
              </a:spcAft>
              <a:buSzPts val="600"/>
              <a:buNone/>
            </a:pPr>
            <a:br>
              <a:rPr b="0" lang="ru"/>
            </a:br>
            <a:r>
              <a:rPr b="0" i="0" lang="ru" sz="500" u="none" cap="none" strike="noStrike">
                <a:solidFill>
                  <a:schemeClr val="dk1"/>
                </a:solidFill>
                <a:latin typeface="Calibri"/>
                <a:ea typeface="Calibri"/>
                <a:cs typeface="Calibri"/>
                <a:sym typeface="Calibri"/>
              </a:rPr>
              <a:t>В конце моего выступления тем, кто меня дослушает до конца =) я представлю небольшой сюрприз </a:t>
            </a:r>
            <a:endParaRPr b="0"/>
          </a:p>
          <a:p>
            <a:pPr indent="-101600" lvl="0" marL="190500" rtl="0" algn="l">
              <a:lnSpc>
                <a:spcPct val="100000"/>
              </a:lnSpc>
              <a:spcBef>
                <a:spcPts val="0"/>
              </a:spcBef>
              <a:spcAft>
                <a:spcPts val="0"/>
              </a:spcAft>
              <a:buSzPts val="600"/>
              <a:buNone/>
            </a:pPr>
            <a:r>
              <a:rPr b="0" i="0" lang="ru" sz="500" u="none" cap="none" strike="noStrike">
                <a:solidFill>
                  <a:schemeClr val="dk1"/>
                </a:solidFill>
                <a:latin typeface="Calibri"/>
                <a:ea typeface="Calibri"/>
                <a:cs typeface="Calibri"/>
                <a:sym typeface="Calibri"/>
              </a:rPr>
              <a:t>Во время эфира пишите возникающие вопросы в наш чат и я с радостью на них отвечу по завершению.</a:t>
            </a:r>
            <a:endParaRPr b="0"/>
          </a:p>
          <a:p>
            <a:pPr indent="-101600" lvl="0" marL="190500" marR="0" rtl="0" algn="l">
              <a:lnSpc>
                <a:spcPct val="100000"/>
              </a:lnSpc>
              <a:spcBef>
                <a:spcPts val="0"/>
              </a:spcBef>
              <a:spcAft>
                <a:spcPts val="0"/>
              </a:spcAft>
              <a:buSzPts val="600"/>
              <a:buNone/>
            </a:pPr>
            <a:br>
              <a:rPr lang="ru"/>
            </a:br>
            <a:endParaRPr/>
          </a:p>
        </p:txBody>
      </p:sp>
      <p:sp>
        <p:nvSpPr>
          <p:cNvPr id="466" name="Google Shape;466;p2:notes"/>
          <p:cNvSpPr/>
          <p:nvPr>
            <p:ph idx="2" type="sldImg"/>
          </p:nvPr>
        </p:nvSpPr>
        <p:spPr>
          <a:xfrm>
            <a:off x="-863600" y="762000"/>
            <a:ext cx="3656013" cy="205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5" name="Google Shape;83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ru" sz="1200" u="none" strike="noStrike">
                <a:solidFill>
                  <a:schemeClr val="dk1"/>
                </a:solidFill>
                <a:latin typeface="Arial"/>
                <a:ea typeface="Arial"/>
                <a:cs typeface="Arial"/>
                <a:sym typeface="Arial"/>
              </a:rPr>
              <a:t>Our goal is 3% of this market by 2025. Our business model includes a fee from each document, and by 2025 we will achieve a revenue of $31 million dollars from these markets. And this will be only the beginning. </a:t>
            </a:r>
            <a:br>
              <a:rPr b="0" lang="ru"/>
            </a:br>
            <a:r>
              <a:rPr b="0" i="0" lang="ru" sz="1200" u="none" strike="noStrike">
                <a:solidFill>
                  <a:schemeClr val="dk1"/>
                </a:solidFill>
                <a:latin typeface="Arial"/>
                <a:ea typeface="Arial"/>
                <a:cs typeface="Arial"/>
                <a:sym typeface="Arial"/>
              </a:rPr>
              <a:t>How will we achieve this?</a:t>
            </a:r>
            <a:endParaRPr b="0"/>
          </a:p>
          <a:p>
            <a:pPr indent="-298450" lvl="0" marL="457200" marR="0" rtl="0" algn="l">
              <a:lnSpc>
                <a:spcPct val="100000"/>
              </a:lnSpc>
              <a:spcBef>
                <a:spcPts val="0"/>
              </a:spcBef>
              <a:spcAft>
                <a:spcPts val="0"/>
              </a:spcAft>
              <a:buClr>
                <a:srgbClr val="000000"/>
              </a:buClr>
              <a:buSzPts val="1100"/>
              <a:buFont typeface="Arial"/>
              <a:buChar char="●"/>
            </a:pPr>
            <a:br>
              <a:rPr lang="ru"/>
            </a:br>
            <a:br>
              <a:rPr lang="ru"/>
            </a:br>
            <a:endParaRPr/>
          </a:p>
        </p:txBody>
      </p:sp>
      <p:sp>
        <p:nvSpPr>
          <p:cNvPr id="836" name="Google Shape;836;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r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132b17265f7_0_346:notes"/>
          <p:cNvSpPr/>
          <p:nvPr>
            <p:ph idx="2" type="sldImg"/>
          </p:nvPr>
        </p:nvSpPr>
        <p:spPr>
          <a:xfrm>
            <a:off x="192843" y="762000"/>
            <a:ext cx="1543200" cy="205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g132b17265f7_0_346:notes"/>
          <p:cNvSpPr txBox="1"/>
          <p:nvPr>
            <p:ph idx="1" type="body"/>
          </p:nvPr>
        </p:nvSpPr>
        <p:spPr>
          <a:xfrm>
            <a:off x="192894" y="2933700"/>
            <a:ext cx="1543200" cy="2400300"/>
          </a:xfrm>
          <a:prstGeom prst="rect">
            <a:avLst/>
          </a:prstGeom>
          <a:noFill/>
          <a:ln>
            <a:noFill/>
          </a:ln>
        </p:spPr>
        <p:txBody>
          <a:bodyPr anchorCtr="0" anchor="t" bIns="18725" lIns="37450" spcFirstLastPara="1" rIns="37450" wrap="square" tIns="18725">
            <a:noAutofit/>
          </a:bodyPr>
          <a:lstStyle/>
          <a:p>
            <a:pPr indent="-101600" lvl="0" marL="190500" marR="0" rtl="0" algn="l">
              <a:lnSpc>
                <a:spcPct val="100000"/>
              </a:lnSpc>
              <a:spcBef>
                <a:spcPts val="0"/>
              </a:spcBef>
              <a:spcAft>
                <a:spcPts val="0"/>
              </a:spcAft>
              <a:buSzPts val="600"/>
              <a:buNone/>
            </a:pPr>
            <a:r>
              <a:t/>
            </a:r>
            <a:endParaRPr/>
          </a:p>
        </p:txBody>
      </p:sp>
      <p:sp>
        <p:nvSpPr>
          <p:cNvPr id="854" name="Google Shape;854;g132b17265f7_0_346:notes"/>
          <p:cNvSpPr txBox="1"/>
          <p:nvPr>
            <p:ph idx="12" type="sldNum"/>
          </p:nvPr>
        </p:nvSpPr>
        <p:spPr>
          <a:xfrm>
            <a:off x="1092619" y="5790142"/>
            <a:ext cx="835800" cy="305700"/>
          </a:xfrm>
          <a:prstGeom prst="rect">
            <a:avLst/>
          </a:prstGeom>
          <a:noFill/>
          <a:ln>
            <a:noFill/>
          </a:ln>
        </p:spPr>
        <p:txBody>
          <a:bodyPr anchorCtr="0" anchor="b" bIns="18725" lIns="37450" spcFirstLastPara="1" rIns="37450" wrap="square" tIns="18725">
            <a:noAutofit/>
          </a:bodyPr>
          <a:lstStyle/>
          <a:p>
            <a:pPr indent="0" lvl="0" marL="0" rtl="0" algn="l">
              <a:lnSpc>
                <a:spcPct val="100000"/>
              </a:lnSpc>
              <a:spcBef>
                <a:spcPts val="0"/>
              </a:spcBef>
              <a:spcAft>
                <a:spcPts val="0"/>
              </a:spcAft>
              <a:buNone/>
            </a:pPr>
            <a:fld id="{00000000-1234-1234-1234-123412341234}" type="slidenum">
              <a:rPr lang="ru" sz="600"/>
              <a:t>‹#›</a:t>
            </a:fld>
            <a:endParaRPr sz="6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С помощью HR-Link уже перевели документооборот в цифровой вид более 100 средних и крупных компаний страны, в которых работает более 400 000 сотрудников. Благодаря такому большому количеству клиентов из разных отраслей мы сформировали, пожалуй, самый сильный центр компетенций по кадровому ЭДО на рынке. Можно сказать, что наш сервис был создан HRами компаний наших клиентов, так как мы находимся в контакте с ними и постоянно дорабатываем наш продукт под потребности рынка.</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В особенности мы специализируемся именно на {назвать отрасль компании, с которой общаемся} отрасли, где мы уже работаем с такими компаниями, как {перечислить компании}</a:t>
            </a:r>
            <a:endParaRPr b="0"/>
          </a:p>
          <a:p>
            <a:pPr indent="0" lvl="0" marL="0" rtl="0" algn="l">
              <a:lnSpc>
                <a:spcPct val="100000"/>
              </a:lnSpc>
              <a:spcBef>
                <a:spcPts val="0"/>
              </a:spcBef>
              <a:spcAft>
                <a:spcPts val="0"/>
              </a:spcAft>
              <a:buSzPts val="1100"/>
              <a:buNone/>
            </a:pPr>
            <a:br>
              <a:rPr lang="ru"/>
            </a:br>
            <a:endParaRPr/>
          </a:p>
        </p:txBody>
      </p:sp>
      <p:sp>
        <p:nvSpPr>
          <p:cNvPr id="492" name="Google Shape;4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Мы отлично понимаем какие сложности существуют на текущий момент с бумажным кадровым документооборотом, и вы сейчас назвали именно те проблемы, которые мы решаем, а именно:</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{Включаем слайд в зависимости от боли}</a:t>
            </a:r>
            <a:endParaRPr b="0"/>
          </a:p>
          <a:p>
            <a:pPr indent="0" lvl="0" marL="0" rtl="0" algn="l">
              <a:lnSpc>
                <a:spcPct val="100000"/>
              </a:lnSpc>
              <a:spcBef>
                <a:spcPts val="0"/>
              </a:spcBef>
              <a:spcAft>
                <a:spcPts val="0"/>
              </a:spcAft>
              <a:buSzPts val="1100"/>
              <a:buNone/>
            </a:pPr>
            <a:r>
              <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rPr lang="ru" sz="1200">
                <a:solidFill>
                  <a:schemeClr val="lt1"/>
                </a:solidFill>
                <a:latin typeface="Montserrat Medium"/>
                <a:ea typeface="Montserrat Medium"/>
                <a:cs typeface="Montserrat Medium"/>
                <a:sym typeface="Montserrat Medium"/>
              </a:rPr>
              <a:t>1. Не всегда удаётся своевременно подписать документ, что несет юридические риски.</a:t>
            </a:r>
            <a:endParaRPr sz="1200">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200"/>
              <a:buFont typeface="Calibri"/>
              <a:buNone/>
            </a:pPr>
            <a:br>
              <a:rPr lang="ru"/>
            </a:br>
            <a:r>
              <a:rPr lang="ru"/>
              <a:t>2. </a:t>
            </a:r>
            <a:r>
              <a:rPr lang="ru" sz="1200">
                <a:solidFill>
                  <a:schemeClr val="lt1"/>
                </a:solidFill>
                <a:latin typeface="Montserrat Medium"/>
                <a:ea typeface="Montserrat Medium"/>
                <a:cs typeface="Montserrat Medium"/>
                <a:sym typeface="Montserrat Medium"/>
              </a:rPr>
              <a:t>Высокие затраты на пересылку бумажных оригиналов почтовыми/курьерскими службами.</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Clr>
                <a:schemeClr val="dk1"/>
              </a:buClr>
              <a:buSzPts val="1200"/>
              <a:buFont typeface="Calibri"/>
              <a:buNone/>
            </a:pPr>
            <a:r>
              <a:rPr lang="ru"/>
              <a:t>3. </a:t>
            </a:r>
            <a:r>
              <a:rPr lang="ru" sz="1200">
                <a:solidFill>
                  <a:schemeClr val="lt1"/>
                </a:solidFill>
                <a:latin typeface="Montserrat Medium"/>
                <a:ea typeface="Montserrat Medium"/>
                <a:cs typeface="Montserrat Medium"/>
                <a:sym typeface="Montserrat Medium"/>
              </a:rPr>
              <a:t>Сложно подписывать документы с дистанционными сотрудниками.</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t/>
            </a:r>
            <a:endParaRPr/>
          </a:p>
        </p:txBody>
      </p:sp>
      <p:sp>
        <p:nvSpPr>
          <p:cNvPr id="531" name="Google Shape;5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Мы отлично понимаем какие сложности существуют на текущий момент с бумажным кадровым документооборотом, и вы сейчас назвали именно те проблемы, которые мы решаем, а именно:</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{Включаем слайд в зависимости от боли}</a:t>
            </a:r>
            <a:endParaRPr b="0"/>
          </a:p>
          <a:p>
            <a:pPr indent="0" lvl="0" marL="0" rtl="0" algn="l">
              <a:lnSpc>
                <a:spcPct val="100000"/>
              </a:lnSpc>
              <a:spcBef>
                <a:spcPts val="0"/>
              </a:spcBef>
              <a:spcAft>
                <a:spcPts val="0"/>
              </a:spcAft>
              <a:buSzPts val="1100"/>
              <a:buNone/>
            </a:pPr>
            <a:r>
              <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rPr lang="ru" sz="1200">
                <a:solidFill>
                  <a:schemeClr val="lt1"/>
                </a:solidFill>
                <a:latin typeface="Montserrat Medium"/>
                <a:ea typeface="Montserrat Medium"/>
                <a:cs typeface="Montserrat Medium"/>
                <a:sym typeface="Montserrat Medium"/>
              </a:rPr>
              <a:t>1. Не всегда удаётся своевременно подписать документ, что несет юридические риски.</a:t>
            </a:r>
            <a:endParaRPr sz="1200">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200"/>
              <a:buFont typeface="Calibri"/>
              <a:buNone/>
            </a:pPr>
            <a:br>
              <a:rPr lang="ru"/>
            </a:br>
            <a:r>
              <a:rPr lang="ru"/>
              <a:t>2. </a:t>
            </a:r>
            <a:r>
              <a:rPr lang="ru" sz="1200">
                <a:solidFill>
                  <a:schemeClr val="lt1"/>
                </a:solidFill>
                <a:latin typeface="Montserrat Medium"/>
                <a:ea typeface="Montserrat Medium"/>
                <a:cs typeface="Montserrat Medium"/>
                <a:sym typeface="Montserrat Medium"/>
              </a:rPr>
              <a:t>Высокие затраты на пересылку бумажных оригиналов почтовыми/курьерскими службами.</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Clr>
                <a:schemeClr val="dk1"/>
              </a:buClr>
              <a:buSzPts val="1200"/>
              <a:buFont typeface="Calibri"/>
              <a:buNone/>
            </a:pPr>
            <a:r>
              <a:rPr lang="ru"/>
              <a:t>3. </a:t>
            </a:r>
            <a:r>
              <a:rPr lang="ru" sz="1200">
                <a:solidFill>
                  <a:schemeClr val="lt1"/>
                </a:solidFill>
                <a:latin typeface="Montserrat Medium"/>
                <a:ea typeface="Montserrat Medium"/>
                <a:cs typeface="Montserrat Medium"/>
                <a:sym typeface="Montserrat Medium"/>
              </a:rPr>
              <a:t>Сложно подписывать документы с дистанционными сотрудниками.</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t/>
            </a:r>
            <a:endParaRPr/>
          </a:p>
        </p:txBody>
      </p:sp>
      <p:sp>
        <p:nvSpPr>
          <p:cNvPr id="540" name="Google Shape;5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Мы отлично понимаем какие сложности существуют на текущий момент с бумажным кадровым документооборотом, и вы сейчас назвали именно те проблемы, которые мы решаем, а именно:</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{Включаем слайд в зависимости от боли}</a:t>
            </a:r>
            <a:endParaRPr b="0"/>
          </a:p>
          <a:p>
            <a:pPr indent="0" lvl="0" marL="0" rtl="0" algn="l">
              <a:lnSpc>
                <a:spcPct val="100000"/>
              </a:lnSpc>
              <a:spcBef>
                <a:spcPts val="0"/>
              </a:spcBef>
              <a:spcAft>
                <a:spcPts val="0"/>
              </a:spcAft>
              <a:buSzPts val="1100"/>
              <a:buNone/>
            </a:pPr>
            <a:r>
              <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rPr lang="ru" sz="1200">
                <a:solidFill>
                  <a:schemeClr val="lt1"/>
                </a:solidFill>
                <a:latin typeface="Montserrat Medium"/>
                <a:ea typeface="Montserrat Medium"/>
                <a:cs typeface="Montserrat Medium"/>
                <a:sym typeface="Montserrat Medium"/>
              </a:rPr>
              <a:t>1. Не всегда удаётся своевременно подписать документ, что несет юридические риски.</a:t>
            </a:r>
            <a:endParaRPr sz="1200">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200"/>
              <a:buFont typeface="Calibri"/>
              <a:buNone/>
            </a:pPr>
            <a:br>
              <a:rPr lang="ru"/>
            </a:br>
            <a:r>
              <a:rPr lang="ru"/>
              <a:t>2. </a:t>
            </a:r>
            <a:r>
              <a:rPr lang="ru" sz="1200">
                <a:solidFill>
                  <a:schemeClr val="lt1"/>
                </a:solidFill>
                <a:latin typeface="Montserrat Medium"/>
                <a:ea typeface="Montserrat Medium"/>
                <a:cs typeface="Montserrat Medium"/>
                <a:sym typeface="Montserrat Medium"/>
              </a:rPr>
              <a:t>Высокие затраты на пересылку бумажных оригиналов почтовыми/курьерскими службами.</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Clr>
                <a:schemeClr val="dk1"/>
              </a:buClr>
              <a:buSzPts val="1200"/>
              <a:buFont typeface="Calibri"/>
              <a:buNone/>
            </a:pPr>
            <a:r>
              <a:rPr lang="ru"/>
              <a:t>3. </a:t>
            </a:r>
            <a:r>
              <a:rPr lang="ru" sz="1200">
                <a:solidFill>
                  <a:schemeClr val="lt1"/>
                </a:solidFill>
                <a:latin typeface="Montserrat Medium"/>
                <a:ea typeface="Montserrat Medium"/>
                <a:cs typeface="Montserrat Medium"/>
                <a:sym typeface="Montserrat Medium"/>
              </a:rPr>
              <a:t>Сложно подписывать документы с дистанционными сотрудниками.</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t/>
            </a:r>
            <a:endParaRPr/>
          </a:p>
        </p:txBody>
      </p:sp>
      <p:sp>
        <p:nvSpPr>
          <p:cNvPr id="551" name="Google Shape;5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Мы отлично понимаем какие сложности существуют на текущий момент с бумажным кадровым документооборотом, и вы сейчас назвали именно те проблемы, которые мы решаем, а именно:</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{Включаем слайд в зависимости от боли}</a:t>
            </a:r>
            <a:endParaRPr b="0"/>
          </a:p>
          <a:p>
            <a:pPr indent="0" lvl="0" marL="0" rtl="0" algn="l">
              <a:lnSpc>
                <a:spcPct val="100000"/>
              </a:lnSpc>
              <a:spcBef>
                <a:spcPts val="0"/>
              </a:spcBef>
              <a:spcAft>
                <a:spcPts val="0"/>
              </a:spcAft>
              <a:buSzPts val="1100"/>
              <a:buNone/>
            </a:pPr>
            <a:r>
              <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rPr lang="ru" sz="1200">
                <a:solidFill>
                  <a:schemeClr val="lt1"/>
                </a:solidFill>
                <a:latin typeface="Montserrat Medium"/>
                <a:ea typeface="Montserrat Medium"/>
                <a:cs typeface="Montserrat Medium"/>
                <a:sym typeface="Montserrat Medium"/>
              </a:rPr>
              <a:t>1. Не всегда удаётся своевременно подписать документ, что несет юридические риски.</a:t>
            </a:r>
            <a:endParaRPr sz="1200">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200"/>
              <a:buFont typeface="Calibri"/>
              <a:buNone/>
            </a:pPr>
            <a:br>
              <a:rPr lang="ru"/>
            </a:br>
            <a:r>
              <a:rPr lang="ru"/>
              <a:t>2. </a:t>
            </a:r>
            <a:r>
              <a:rPr lang="ru" sz="1200">
                <a:solidFill>
                  <a:schemeClr val="lt1"/>
                </a:solidFill>
                <a:latin typeface="Montserrat Medium"/>
                <a:ea typeface="Montserrat Medium"/>
                <a:cs typeface="Montserrat Medium"/>
                <a:sym typeface="Montserrat Medium"/>
              </a:rPr>
              <a:t>Высокие затраты на пересылку бумажных оригиналов почтовыми/курьерскими службами.</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Clr>
                <a:schemeClr val="dk1"/>
              </a:buClr>
              <a:buSzPts val="1200"/>
              <a:buFont typeface="Calibri"/>
              <a:buNone/>
            </a:pPr>
            <a:r>
              <a:rPr lang="ru"/>
              <a:t>3. </a:t>
            </a:r>
            <a:r>
              <a:rPr lang="ru" sz="1200">
                <a:solidFill>
                  <a:schemeClr val="lt1"/>
                </a:solidFill>
                <a:latin typeface="Montserrat Medium"/>
                <a:ea typeface="Montserrat Medium"/>
                <a:cs typeface="Montserrat Medium"/>
                <a:sym typeface="Montserrat Medium"/>
              </a:rPr>
              <a:t>Сложно подписывать документы с дистанционными сотрудниками.</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t/>
            </a:r>
            <a:endParaRPr/>
          </a:p>
        </p:txBody>
      </p:sp>
      <p:sp>
        <p:nvSpPr>
          <p:cNvPr id="564" name="Google Shape;5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Мы отлично понимаем какие сложности существуют на текущий момент с бумажным кадровым документооборотом, и вы сейчас назвали именно те проблемы, которые мы решаем, а именно:</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{Включаем слайд в зависимости от боли}</a:t>
            </a:r>
            <a:endParaRPr b="0"/>
          </a:p>
          <a:p>
            <a:pPr indent="0" lvl="0" marL="0" rtl="0" algn="l">
              <a:lnSpc>
                <a:spcPct val="100000"/>
              </a:lnSpc>
              <a:spcBef>
                <a:spcPts val="0"/>
              </a:spcBef>
              <a:spcAft>
                <a:spcPts val="0"/>
              </a:spcAft>
              <a:buSzPts val="1100"/>
              <a:buNone/>
            </a:pPr>
            <a:r>
              <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rPr lang="ru" sz="1200">
                <a:solidFill>
                  <a:schemeClr val="lt1"/>
                </a:solidFill>
                <a:latin typeface="Montserrat Medium"/>
                <a:ea typeface="Montserrat Medium"/>
                <a:cs typeface="Montserrat Medium"/>
                <a:sym typeface="Montserrat Medium"/>
              </a:rPr>
              <a:t>1. Не всегда удаётся своевременно подписать документ, что несет юридические риски.</a:t>
            </a:r>
            <a:endParaRPr sz="1200">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chemeClr val="dk1"/>
              </a:buClr>
              <a:buSzPts val="1200"/>
              <a:buFont typeface="Calibri"/>
              <a:buNone/>
            </a:pPr>
            <a:br>
              <a:rPr lang="ru"/>
            </a:br>
            <a:r>
              <a:rPr lang="ru"/>
              <a:t>2. </a:t>
            </a:r>
            <a:r>
              <a:rPr lang="ru" sz="1200">
                <a:solidFill>
                  <a:schemeClr val="lt1"/>
                </a:solidFill>
                <a:latin typeface="Montserrat Medium"/>
                <a:ea typeface="Montserrat Medium"/>
                <a:cs typeface="Montserrat Medium"/>
                <a:sym typeface="Montserrat Medium"/>
              </a:rPr>
              <a:t>Высокие затраты на пересылку бумажных оригиналов почтовыми/курьерскими службами.</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Clr>
                <a:schemeClr val="dk1"/>
              </a:buClr>
              <a:buSzPts val="1200"/>
              <a:buFont typeface="Calibri"/>
              <a:buNone/>
            </a:pPr>
            <a:r>
              <a:rPr lang="ru"/>
              <a:t>3. </a:t>
            </a:r>
            <a:r>
              <a:rPr lang="ru" sz="1200">
                <a:solidFill>
                  <a:schemeClr val="lt1"/>
                </a:solidFill>
                <a:latin typeface="Montserrat Medium"/>
                <a:ea typeface="Montserrat Medium"/>
                <a:cs typeface="Montserrat Medium"/>
                <a:sym typeface="Montserrat Medium"/>
              </a:rPr>
              <a:t>Сложно подписывать документы с дистанционными сотрудниками.</a:t>
            </a:r>
            <a:endParaRPr sz="1200">
              <a:solidFill>
                <a:schemeClr val="lt1"/>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1100"/>
              <a:buNone/>
            </a:pPr>
            <a:r>
              <a:t/>
            </a:r>
            <a:endParaRPr/>
          </a:p>
        </p:txBody>
      </p:sp>
      <p:sp>
        <p:nvSpPr>
          <p:cNvPr id="579" name="Google Shape;57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Ну и, конечно, говорить про кадровый ЭДО можно только с оглядкой на законодательство, которое позволяет легитимно отказаться от бумаги</a:t>
            </a:r>
            <a:endParaRPr b="0"/>
          </a:p>
          <a:p>
            <a:pPr indent="0" lvl="0" marL="0" rtl="0" algn="l">
              <a:lnSpc>
                <a:spcPct val="100000"/>
              </a:lnSpc>
              <a:spcBef>
                <a:spcPts val="0"/>
              </a:spcBef>
              <a:spcAft>
                <a:spcPts val="0"/>
              </a:spcAft>
              <a:buSzPts val="1100"/>
              <a:buNone/>
            </a:pPr>
            <a:r>
              <a:rPr b="0" i="1" lang="ru" sz="1200" u="none" strike="noStrike">
                <a:solidFill>
                  <a:schemeClr val="dk1"/>
                </a:solidFill>
                <a:latin typeface="Calibri"/>
                <a:ea typeface="Calibri"/>
                <a:cs typeface="Calibri"/>
                <a:sym typeface="Calibri"/>
              </a:rPr>
              <a:t>Мы входим в рабочую группу с минтрудом и минцифры по законопроекту кадрового ЭДО и отлично знакомы с этими законам</a:t>
            </a:r>
            <a:endParaRPr/>
          </a:p>
          <a:p>
            <a:pPr indent="0" lvl="0" marL="0" rtl="0" algn="l">
              <a:lnSpc>
                <a:spcPct val="100000"/>
              </a:lnSpc>
              <a:spcBef>
                <a:spcPts val="0"/>
              </a:spcBef>
              <a:spcAft>
                <a:spcPts val="0"/>
              </a:spcAft>
              <a:buSzPts val="1100"/>
              <a:buNone/>
            </a:pPr>
            <a:r>
              <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До недавнего времени не было четкой законодательной базы, и каждая компания придумывала свои методы подписания документов, сейчас ситуация изменилась</a:t>
            </a:r>
            <a:endParaRPr/>
          </a:p>
          <a:p>
            <a:pPr indent="0" lvl="0" marL="0" rtl="0" algn="l">
              <a:lnSpc>
                <a:spcPct val="100000"/>
              </a:lnSpc>
              <a:spcBef>
                <a:spcPts val="0"/>
              </a:spcBef>
              <a:spcAft>
                <a:spcPts val="0"/>
              </a:spcAft>
              <a:buSzPts val="1100"/>
              <a:buNone/>
            </a:pPr>
            <a:r>
              <a:t/>
            </a:r>
            <a:endParaRPr b="0"/>
          </a:p>
          <a:p>
            <a:pPr indent="0" lvl="0" marL="0" rtl="0" algn="l">
              <a:lnSpc>
                <a:spcPct val="100000"/>
              </a:lnSpc>
              <a:spcBef>
                <a:spcPts val="0"/>
              </a:spcBef>
              <a:spcAft>
                <a:spcPts val="0"/>
              </a:spcAft>
              <a:buSzPts val="1100"/>
              <a:buNone/>
            </a:pPr>
            <a:r>
              <a:rPr b="0" i="0" lang="ru" sz="1200" u="none" strike="noStrike">
                <a:solidFill>
                  <a:schemeClr val="dk1"/>
                </a:solidFill>
                <a:latin typeface="Calibri"/>
                <a:ea typeface="Calibri"/>
                <a:cs typeface="Calibri"/>
                <a:sym typeface="Calibri"/>
              </a:rPr>
              <a:t>Я подготовил для вас слайд со всеми законами о кадровом ЭДО, но не буду тратить ваше время на каждый из них, а расскажу только о тех, которые подходят именно для вашей компании</a:t>
            </a:r>
            <a:endParaRPr b="0"/>
          </a:p>
          <a:p>
            <a:pPr indent="0" lvl="0" marL="0" rtl="0" algn="l">
              <a:lnSpc>
                <a:spcPct val="100000"/>
              </a:lnSpc>
              <a:spcBef>
                <a:spcPts val="0"/>
              </a:spcBef>
              <a:spcAft>
                <a:spcPts val="0"/>
              </a:spcAft>
              <a:buSzPts val="1100"/>
              <a:buNone/>
            </a:pPr>
            <a:br>
              <a:rPr lang="ru"/>
            </a:br>
            <a:endParaRPr/>
          </a:p>
        </p:txBody>
      </p:sp>
      <p:sp>
        <p:nvSpPr>
          <p:cNvPr id="596" name="Google Shape;596;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Calibri"/>
              <a:buNone/>
            </a:pPr>
            <a:fld id="{00000000-1234-1234-1234-123412341234}" type="slidenum">
              <a:rPr b="0" i="0" lang="r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143001" y="841772"/>
            <a:ext cx="6858000" cy="1790700"/>
          </a:xfrm>
          <a:prstGeom prst="rect">
            <a:avLst/>
          </a:prstGeom>
          <a:noFill/>
          <a:ln>
            <a:noFill/>
          </a:ln>
        </p:spPr>
        <p:txBody>
          <a:bodyPr anchorCtr="0" anchor="b" bIns="17150" lIns="34275" spcFirstLastPara="1" rIns="34275" wrap="square" tIns="17150">
            <a:normAutofit/>
          </a:bodyPr>
          <a:lstStyle>
            <a:lvl1pPr lvl="0" algn="ctr">
              <a:lnSpc>
                <a:spcPct val="90000"/>
              </a:lnSpc>
              <a:spcBef>
                <a:spcPts val="0"/>
              </a:spcBef>
              <a:spcAft>
                <a:spcPts val="0"/>
              </a:spcAft>
              <a:buClr>
                <a:schemeClr val="dk1"/>
              </a:buClr>
              <a:buSzPts val="4500"/>
              <a:buFont typeface="Montserrat Black"/>
              <a:buNone/>
              <a:defRPr sz="45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3" name="Google Shape;13;p2"/>
          <p:cNvSpPr txBox="1"/>
          <p:nvPr>
            <p:ph idx="1" type="subTitle"/>
          </p:nvPr>
        </p:nvSpPr>
        <p:spPr>
          <a:xfrm>
            <a:off x="1143001" y="2701529"/>
            <a:ext cx="6858000" cy="1241700"/>
          </a:xfrm>
          <a:prstGeom prst="rect">
            <a:avLst/>
          </a:prstGeom>
          <a:noFill/>
          <a:ln>
            <a:noFill/>
          </a:ln>
        </p:spPr>
        <p:txBody>
          <a:bodyPr anchorCtr="0" anchor="t" bIns="17150" lIns="34275" spcFirstLastPara="1" rIns="34275" wrap="square" tIns="1715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Google Shape;14;p2"/>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5" name="Google Shape;15;p2"/>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6" name="Google Shape;16;p2"/>
          <p:cNvSpPr txBox="1"/>
          <p:nvPr>
            <p:ph idx="12" type="sldNum"/>
          </p:nvPr>
        </p:nvSpPr>
        <p:spPr>
          <a:xfrm>
            <a:off x="6457953"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66" name="Shape 66"/>
        <p:cNvGrpSpPr/>
        <p:nvPr/>
      </p:nvGrpSpPr>
      <p:grpSpPr>
        <a:xfrm>
          <a:off x="0" y="0"/>
          <a:ext cx="0" cy="0"/>
          <a:chOff x="0" y="0"/>
          <a:chExt cx="0" cy="0"/>
        </a:xfrm>
      </p:grpSpPr>
      <p:sp>
        <p:nvSpPr>
          <p:cNvPr id="67" name="Google Shape;67;p11"/>
          <p:cNvSpPr txBox="1"/>
          <p:nvPr>
            <p:ph type="title"/>
          </p:nvPr>
        </p:nvSpPr>
        <p:spPr>
          <a:xfrm>
            <a:off x="629842" y="342900"/>
            <a:ext cx="2949300" cy="1200300"/>
          </a:xfrm>
          <a:prstGeom prst="rect">
            <a:avLst/>
          </a:prstGeom>
          <a:noFill/>
          <a:ln>
            <a:noFill/>
          </a:ln>
        </p:spPr>
        <p:txBody>
          <a:bodyPr anchorCtr="0" anchor="b" bIns="17150" lIns="34275" spcFirstLastPara="1" rIns="34275" wrap="square" tIns="17150">
            <a:normAutofit/>
          </a:bodyPr>
          <a:lstStyle>
            <a:lvl1pPr lvl="0" algn="l">
              <a:lnSpc>
                <a:spcPct val="90000"/>
              </a:lnSpc>
              <a:spcBef>
                <a:spcPts val="0"/>
              </a:spcBef>
              <a:spcAft>
                <a:spcPts val="0"/>
              </a:spcAft>
              <a:buClr>
                <a:schemeClr val="dk1"/>
              </a:buClr>
              <a:buSzPts val="2400"/>
              <a:buFont typeface="Montserrat Black"/>
              <a:buNone/>
              <a:defRPr sz="24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8" name="Google Shape;68;p11"/>
          <p:cNvSpPr txBox="1"/>
          <p:nvPr>
            <p:ph idx="1" type="body"/>
          </p:nvPr>
        </p:nvSpPr>
        <p:spPr>
          <a:xfrm>
            <a:off x="3887393" y="740569"/>
            <a:ext cx="4629000" cy="3655200"/>
          </a:xfrm>
          <a:prstGeom prst="rect">
            <a:avLst/>
          </a:prstGeom>
          <a:noFill/>
          <a:ln>
            <a:noFill/>
          </a:ln>
        </p:spPr>
        <p:txBody>
          <a:bodyPr anchorCtr="0" anchor="t" bIns="17150" lIns="34275" spcFirstLastPara="1" rIns="34275" wrap="square" tIns="17150">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9" name="Google Shape;69;p11"/>
          <p:cNvSpPr txBox="1"/>
          <p:nvPr>
            <p:ph idx="2" type="body"/>
          </p:nvPr>
        </p:nvSpPr>
        <p:spPr>
          <a:xfrm>
            <a:off x="629842" y="1543050"/>
            <a:ext cx="2949300" cy="2858700"/>
          </a:xfrm>
          <a:prstGeom prst="rect">
            <a:avLst/>
          </a:prstGeom>
          <a:noFill/>
          <a:ln>
            <a:noFill/>
          </a:ln>
        </p:spPr>
        <p:txBody>
          <a:bodyPr anchorCtr="0" anchor="t" bIns="17150" lIns="34275" spcFirstLastPara="1" rIns="34275" wrap="square" tIns="17150">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0" name="Google Shape;70;p11"/>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1" name="Google Shape;71;p11"/>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2" name="Google Shape;72;p11"/>
          <p:cNvSpPr txBox="1"/>
          <p:nvPr>
            <p:ph idx="12" type="sldNum"/>
          </p:nvPr>
        </p:nvSpPr>
        <p:spPr>
          <a:xfrm>
            <a:off x="6457953"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73" name="Shape 73"/>
        <p:cNvGrpSpPr/>
        <p:nvPr/>
      </p:nvGrpSpPr>
      <p:grpSpPr>
        <a:xfrm>
          <a:off x="0" y="0"/>
          <a:ext cx="0" cy="0"/>
          <a:chOff x="0" y="0"/>
          <a:chExt cx="0" cy="0"/>
        </a:xfrm>
      </p:grpSpPr>
      <p:sp>
        <p:nvSpPr>
          <p:cNvPr id="74" name="Google Shape;74;p12"/>
          <p:cNvSpPr txBox="1"/>
          <p:nvPr>
            <p:ph type="title"/>
          </p:nvPr>
        </p:nvSpPr>
        <p:spPr>
          <a:xfrm>
            <a:off x="629842" y="342900"/>
            <a:ext cx="2949300" cy="1200300"/>
          </a:xfrm>
          <a:prstGeom prst="rect">
            <a:avLst/>
          </a:prstGeom>
          <a:noFill/>
          <a:ln>
            <a:noFill/>
          </a:ln>
        </p:spPr>
        <p:txBody>
          <a:bodyPr anchorCtr="0" anchor="b" bIns="17150" lIns="34275" spcFirstLastPara="1" rIns="34275" wrap="square" tIns="17150">
            <a:normAutofit/>
          </a:bodyPr>
          <a:lstStyle>
            <a:lvl1pPr lvl="0" algn="l">
              <a:lnSpc>
                <a:spcPct val="90000"/>
              </a:lnSpc>
              <a:spcBef>
                <a:spcPts val="0"/>
              </a:spcBef>
              <a:spcAft>
                <a:spcPts val="0"/>
              </a:spcAft>
              <a:buClr>
                <a:schemeClr val="dk1"/>
              </a:buClr>
              <a:buSzPts val="2400"/>
              <a:buFont typeface="Montserrat Black"/>
              <a:buNone/>
              <a:defRPr sz="24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5" name="Google Shape;75;p12"/>
          <p:cNvSpPr/>
          <p:nvPr>
            <p:ph idx="2" type="pic"/>
          </p:nvPr>
        </p:nvSpPr>
        <p:spPr>
          <a:xfrm>
            <a:off x="3887393" y="740569"/>
            <a:ext cx="4629000" cy="3655200"/>
          </a:xfrm>
          <a:prstGeom prst="rect">
            <a:avLst/>
          </a:prstGeom>
          <a:noFill/>
          <a:ln>
            <a:noFill/>
          </a:ln>
        </p:spPr>
      </p:sp>
      <p:sp>
        <p:nvSpPr>
          <p:cNvPr id="76" name="Google Shape;76;p12"/>
          <p:cNvSpPr txBox="1"/>
          <p:nvPr>
            <p:ph idx="1" type="body"/>
          </p:nvPr>
        </p:nvSpPr>
        <p:spPr>
          <a:xfrm>
            <a:off x="629842" y="1543050"/>
            <a:ext cx="2949300" cy="2858700"/>
          </a:xfrm>
          <a:prstGeom prst="rect">
            <a:avLst/>
          </a:prstGeom>
          <a:noFill/>
          <a:ln>
            <a:noFill/>
          </a:ln>
        </p:spPr>
        <p:txBody>
          <a:bodyPr anchorCtr="0" anchor="t" bIns="17150" lIns="34275" spcFirstLastPara="1" rIns="34275" wrap="square" tIns="17150">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7" name="Google Shape;77;p12"/>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8" name="Google Shape;78;p12"/>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9" name="Google Shape;79;p12"/>
          <p:cNvSpPr txBox="1"/>
          <p:nvPr>
            <p:ph idx="12" type="sldNum"/>
          </p:nvPr>
        </p:nvSpPr>
        <p:spPr>
          <a:xfrm>
            <a:off x="6457953"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80" name="Shape 80"/>
        <p:cNvGrpSpPr/>
        <p:nvPr/>
      </p:nvGrpSpPr>
      <p:grpSpPr>
        <a:xfrm>
          <a:off x="0" y="0"/>
          <a:ext cx="0" cy="0"/>
          <a:chOff x="0" y="0"/>
          <a:chExt cx="0" cy="0"/>
        </a:xfrm>
      </p:grpSpPr>
      <p:sp>
        <p:nvSpPr>
          <p:cNvPr id="81" name="Google Shape;81;p13"/>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2" name="Google Shape;82;p13"/>
          <p:cNvSpPr txBox="1"/>
          <p:nvPr>
            <p:ph idx="1" type="body"/>
          </p:nvPr>
        </p:nvSpPr>
        <p:spPr>
          <a:xfrm rot="5400000">
            <a:off x="2940305" y="-942431"/>
            <a:ext cx="3263400" cy="78867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3" name="Google Shape;83;p13"/>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4" name="Google Shape;84;p13"/>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5" name="Google Shape;85;p13"/>
          <p:cNvSpPr txBox="1"/>
          <p:nvPr>
            <p:ph idx="12" type="sldNum"/>
          </p:nvPr>
        </p:nvSpPr>
        <p:spPr>
          <a:xfrm>
            <a:off x="6457953"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86" name="Shape 86"/>
        <p:cNvGrpSpPr/>
        <p:nvPr/>
      </p:nvGrpSpPr>
      <p:grpSpPr>
        <a:xfrm>
          <a:off x="0" y="0"/>
          <a:ext cx="0" cy="0"/>
          <a:chOff x="0" y="0"/>
          <a:chExt cx="0" cy="0"/>
        </a:xfrm>
      </p:grpSpPr>
      <p:sp>
        <p:nvSpPr>
          <p:cNvPr id="87" name="Google Shape;87;p14"/>
          <p:cNvSpPr txBox="1"/>
          <p:nvPr>
            <p:ph type="title"/>
          </p:nvPr>
        </p:nvSpPr>
        <p:spPr>
          <a:xfrm rot="5400000">
            <a:off x="5350055" y="1467544"/>
            <a:ext cx="4359000" cy="1971600"/>
          </a:xfrm>
          <a:prstGeom prst="rect">
            <a:avLst/>
          </a:prstGeom>
          <a:noFill/>
          <a:ln>
            <a:noFill/>
          </a:ln>
        </p:spPr>
        <p:txBody>
          <a:bodyPr anchorCtr="0" anchor="ctr" bIns="17150" lIns="34275" spcFirstLastPara="1" rIns="34275"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8" name="Google Shape;88;p14"/>
          <p:cNvSpPr txBox="1"/>
          <p:nvPr>
            <p:ph idx="1" type="body"/>
          </p:nvPr>
        </p:nvSpPr>
        <p:spPr>
          <a:xfrm rot="5400000">
            <a:off x="1349478" y="-447056"/>
            <a:ext cx="4359000" cy="58008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9" name="Google Shape;89;p14"/>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0" name="Google Shape;90;p14"/>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1" name="Google Shape;91;p14"/>
          <p:cNvSpPr txBox="1"/>
          <p:nvPr>
            <p:ph idx="12" type="sldNum"/>
          </p:nvPr>
        </p:nvSpPr>
        <p:spPr>
          <a:xfrm>
            <a:off x="6457953"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92" name="Shape 9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_ENG" showMasterSp="0">
  <p:cSld name="1_Title slide_ENG">
    <p:spTree>
      <p:nvGrpSpPr>
        <p:cNvPr id="93" name="Shape 93"/>
        <p:cNvGrpSpPr/>
        <p:nvPr/>
      </p:nvGrpSpPr>
      <p:grpSpPr>
        <a:xfrm>
          <a:off x="0" y="0"/>
          <a:ext cx="0" cy="0"/>
          <a:chOff x="0" y="0"/>
          <a:chExt cx="0" cy="0"/>
        </a:xfrm>
      </p:grpSpPr>
      <p:sp>
        <p:nvSpPr>
          <p:cNvPr id="94" name="Google Shape;94;p16"/>
          <p:cNvSpPr/>
          <p:nvPr/>
        </p:nvSpPr>
        <p:spPr>
          <a:xfrm>
            <a:off x="0" y="1943999"/>
            <a:ext cx="9145200" cy="810000"/>
          </a:xfrm>
          <a:prstGeom prst="rect">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95" name="Google Shape;95;p16"/>
          <p:cNvPicPr preferRelativeResize="0"/>
          <p:nvPr/>
        </p:nvPicPr>
        <p:blipFill rotWithShape="1">
          <a:blip r:embed="rId2">
            <a:alphaModFix/>
          </a:blip>
          <a:srcRect b="29468" l="0" r="0" t="0"/>
          <a:stretch/>
        </p:blipFill>
        <p:spPr>
          <a:xfrm>
            <a:off x="5958666" y="385986"/>
            <a:ext cx="2460186" cy="803158"/>
          </a:xfrm>
          <a:prstGeom prst="rect">
            <a:avLst/>
          </a:prstGeom>
          <a:noFill/>
          <a:ln>
            <a:noFill/>
          </a:ln>
        </p:spPr>
      </p:pic>
      <p:sp>
        <p:nvSpPr>
          <p:cNvPr id="96" name="Google Shape;96;p16"/>
          <p:cNvSpPr txBox="1"/>
          <p:nvPr>
            <p:ph type="ctrTitle"/>
          </p:nvPr>
        </p:nvSpPr>
        <p:spPr>
          <a:xfrm>
            <a:off x="683062" y="2141252"/>
            <a:ext cx="7795200" cy="415500"/>
          </a:xfrm>
          <a:prstGeom prst="rect">
            <a:avLst/>
          </a:prstGeom>
          <a:noFill/>
          <a:ln>
            <a:noFill/>
          </a:ln>
        </p:spPr>
        <p:txBody>
          <a:bodyPr anchorCtr="0" anchor="ctr" bIns="0" lIns="0" spcFirstLastPara="1" rIns="0" wrap="square" tIns="0">
            <a:spAutoFit/>
          </a:bodyPr>
          <a:lstStyle>
            <a:lvl1pPr lvl="0" rtl="0" algn="l">
              <a:lnSpc>
                <a:spcPct val="90000"/>
              </a:lnSpc>
              <a:spcBef>
                <a:spcPts val="0"/>
              </a:spcBef>
              <a:spcAft>
                <a:spcPts val="0"/>
              </a:spcAft>
              <a:buSzPts val="3300"/>
              <a:buNone/>
              <a:defRPr b="1" sz="3000">
                <a:solidFill>
                  <a:schemeClr val="lt1"/>
                </a:solidFill>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97" name="Google Shape;97;p16"/>
          <p:cNvSpPr/>
          <p:nvPr/>
        </p:nvSpPr>
        <p:spPr>
          <a:xfrm rot="5400000">
            <a:off x="571467" y="4550400"/>
            <a:ext cx="259200" cy="36000"/>
          </a:xfrm>
          <a:prstGeom prst="rect">
            <a:avLst/>
          </a:prstGeom>
          <a:solidFill>
            <a:srgbClr val="0A4488"/>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98" name="Google Shape;98;p16"/>
          <p:cNvSpPr txBox="1"/>
          <p:nvPr>
            <p:ph idx="1" type="body"/>
          </p:nvPr>
        </p:nvSpPr>
        <p:spPr>
          <a:xfrm>
            <a:off x="815214" y="4447600"/>
            <a:ext cx="2937600" cy="241800"/>
          </a:xfrm>
          <a:prstGeom prst="rect">
            <a:avLst/>
          </a:prstGeom>
          <a:noFill/>
          <a:ln>
            <a:noFill/>
          </a:ln>
        </p:spPr>
        <p:txBody>
          <a:bodyPr anchorCtr="0" anchor="ctr" bIns="0" lIns="0" spcFirstLastPara="1" rIns="0" wrap="square" tIns="0">
            <a:spAutoFit/>
          </a:bodyPr>
          <a:lstStyle>
            <a:lvl1pPr indent="-228600" lvl="0" marL="457200" rtl="0" algn="l">
              <a:lnSpc>
                <a:spcPct val="90000"/>
              </a:lnSpc>
              <a:spcBef>
                <a:spcPts val="800"/>
              </a:spcBef>
              <a:spcAft>
                <a:spcPts val="0"/>
              </a:spcAft>
              <a:buSzPts val="2100"/>
              <a:buNone/>
              <a:defRPr sz="1100">
                <a:solidFill>
                  <a:schemeClr val="accent6"/>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99" name="Google Shape;99;p16"/>
          <p:cNvSpPr txBox="1"/>
          <p:nvPr>
            <p:ph idx="2" type="body"/>
          </p:nvPr>
        </p:nvSpPr>
        <p:spPr>
          <a:xfrm>
            <a:off x="683063" y="2924178"/>
            <a:ext cx="7824000" cy="338400"/>
          </a:xfrm>
          <a:prstGeom prst="rect">
            <a:avLst/>
          </a:prstGeom>
          <a:noFill/>
          <a:ln>
            <a:noFill/>
          </a:ln>
        </p:spPr>
        <p:txBody>
          <a:bodyPr anchorCtr="0" anchor="t" bIns="17150" lIns="34275" spcFirstLastPara="1" rIns="34275" wrap="square" tIns="17150">
            <a:spAutoFit/>
          </a:bodyPr>
          <a:lstStyle>
            <a:lvl1pPr indent="-228600" lvl="0" marL="457200" rtl="0" algn="l">
              <a:lnSpc>
                <a:spcPct val="90000"/>
              </a:lnSpc>
              <a:spcBef>
                <a:spcPts val="800"/>
              </a:spcBef>
              <a:spcAft>
                <a:spcPts val="0"/>
              </a:spcAft>
              <a:buSzPts val="2100"/>
              <a:buNone/>
              <a:defRPr sz="1500">
                <a:solidFill>
                  <a:schemeClr val="dk1"/>
                </a:solidFill>
              </a:defRPr>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00" name="Google Shape;100;p16"/>
          <p:cNvSpPr txBox="1"/>
          <p:nvPr>
            <p:ph idx="3" type="body"/>
          </p:nvPr>
        </p:nvSpPr>
        <p:spPr>
          <a:xfrm>
            <a:off x="683063" y="3248028"/>
            <a:ext cx="7824000" cy="338400"/>
          </a:xfrm>
          <a:prstGeom prst="rect">
            <a:avLst/>
          </a:prstGeom>
          <a:noFill/>
          <a:ln>
            <a:noFill/>
          </a:ln>
        </p:spPr>
        <p:txBody>
          <a:bodyPr anchorCtr="0" anchor="t" bIns="17150" lIns="34275" spcFirstLastPara="1" rIns="34275" wrap="square" tIns="17150">
            <a:spAutoFit/>
          </a:bodyPr>
          <a:lstStyle>
            <a:lvl1pPr indent="-228600" lvl="0" marL="457200" rtl="0" algn="l">
              <a:lnSpc>
                <a:spcPct val="90000"/>
              </a:lnSpc>
              <a:spcBef>
                <a:spcPts val="800"/>
              </a:spcBef>
              <a:spcAft>
                <a:spcPts val="0"/>
              </a:spcAft>
              <a:buSzPts val="2100"/>
              <a:buNone/>
              <a:defRPr sz="1500">
                <a:solidFill>
                  <a:srgbClr val="215641"/>
                </a:solidFill>
              </a:defRPr>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EX 1">
  <p:cSld name="CAPEX 1">
    <p:spTree>
      <p:nvGrpSpPr>
        <p:cNvPr id="101" name="Shape 101"/>
        <p:cNvGrpSpPr/>
        <p:nvPr/>
      </p:nvGrpSpPr>
      <p:grpSpPr>
        <a:xfrm>
          <a:off x="0" y="0"/>
          <a:ext cx="0" cy="0"/>
          <a:chOff x="0" y="0"/>
          <a:chExt cx="0" cy="0"/>
        </a:xfrm>
      </p:grpSpPr>
      <p:sp>
        <p:nvSpPr>
          <p:cNvPr id="102" name="Google Shape;102;p17"/>
          <p:cNvSpPr txBox="1"/>
          <p:nvPr>
            <p:ph idx="1" type="body"/>
          </p:nvPr>
        </p:nvSpPr>
        <p:spPr>
          <a:xfrm>
            <a:off x="205483" y="853678"/>
            <a:ext cx="1042500" cy="663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27000" spcFirstLastPara="1" rIns="27000" wrap="square" tIns="27000">
            <a:noAutofit/>
          </a:bodyPr>
          <a:lstStyle>
            <a:lvl1pPr indent="-228600" lvl="0" marL="457200" rtl="0" algn="l">
              <a:lnSpc>
                <a:spcPct val="90000"/>
              </a:lnSpc>
              <a:spcBef>
                <a:spcPts val="0"/>
              </a:spcBef>
              <a:spcAft>
                <a:spcPts val="0"/>
              </a:spcAft>
              <a:buSzPts val="2100"/>
              <a:buNone/>
              <a:defRPr b="1" sz="9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03" name="Google Shape;103;p17"/>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104" name="Google Shape;104;p17"/>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105" name="Google Shape;105;p17"/>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106" name="Google Shape;106;p17"/>
          <p:cNvSpPr txBox="1"/>
          <p:nvPr>
            <p:ph idx="2" type="body"/>
          </p:nvPr>
        </p:nvSpPr>
        <p:spPr>
          <a:xfrm>
            <a:off x="204979" y="529943"/>
            <a:ext cx="8685600" cy="182100"/>
          </a:xfrm>
          <a:prstGeom prst="rect">
            <a:avLst/>
          </a:prstGeom>
          <a:noFill/>
          <a:ln>
            <a:noFill/>
          </a:ln>
        </p:spPr>
        <p:txBody>
          <a:bodyPr anchorCtr="0" anchor="t" bIns="17150" lIns="34275" spcFirstLastPara="1" rIns="34275" wrap="square" tIns="17150">
            <a:noAutofit/>
          </a:bodyPr>
          <a:lstStyle>
            <a:lvl1pPr indent="-228600" lvl="0" marL="457200" rtl="0" algn="l">
              <a:lnSpc>
                <a:spcPct val="90000"/>
              </a:lnSpc>
              <a:spcBef>
                <a:spcPts val="800"/>
              </a:spcBef>
              <a:spcAft>
                <a:spcPts val="0"/>
              </a:spcAft>
              <a:buSzPts val="2100"/>
              <a:buNone/>
              <a:defRPr b="0" sz="1200">
                <a:solidFill>
                  <a:schemeClr val="accent6"/>
                </a:solidFill>
                <a:latin typeface="Arial"/>
                <a:ea typeface="Arial"/>
                <a:cs typeface="Arial"/>
                <a:sym typeface="Arial"/>
              </a:defRPr>
            </a:lvl1pPr>
            <a:lvl2pPr indent="-228600" lvl="1" marL="914400" rtl="0" algn="l">
              <a:lnSpc>
                <a:spcPct val="90000"/>
              </a:lnSpc>
              <a:spcBef>
                <a:spcPts val="400"/>
              </a:spcBef>
              <a:spcAft>
                <a:spcPts val="0"/>
              </a:spcAft>
              <a:buSzPts val="1800"/>
              <a:buNone/>
              <a:defRPr sz="1200">
                <a:solidFill>
                  <a:srgbClr val="62A0FE"/>
                </a:solidFill>
              </a:defRPr>
            </a:lvl2pPr>
            <a:lvl3pPr indent="-228600" lvl="2" marL="1371600" rtl="0" algn="l">
              <a:lnSpc>
                <a:spcPct val="90000"/>
              </a:lnSpc>
              <a:spcBef>
                <a:spcPts val="400"/>
              </a:spcBef>
              <a:spcAft>
                <a:spcPts val="0"/>
              </a:spcAft>
              <a:buSzPts val="1500"/>
              <a:buNone/>
              <a:defRPr sz="1200">
                <a:solidFill>
                  <a:srgbClr val="62A0FE"/>
                </a:solidFill>
              </a:defRPr>
            </a:lvl3pPr>
            <a:lvl4pPr indent="-228600" lvl="3" marL="1828800" rtl="0" algn="l">
              <a:lnSpc>
                <a:spcPct val="90000"/>
              </a:lnSpc>
              <a:spcBef>
                <a:spcPts val="400"/>
              </a:spcBef>
              <a:spcAft>
                <a:spcPts val="0"/>
              </a:spcAft>
              <a:buSzPts val="1400"/>
              <a:buNone/>
              <a:defRPr sz="1200">
                <a:solidFill>
                  <a:srgbClr val="62A0FE"/>
                </a:solidFill>
              </a:defRPr>
            </a:lvl4pPr>
            <a:lvl5pPr indent="-228600" lvl="4" marL="2286000" rtl="0" algn="l">
              <a:lnSpc>
                <a:spcPct val="90000"/>
              </a:lnSpc>
              <a:spcBef>
                <a:spcPts val="400"/>
              </a:spcBef>
              <a:spcAft>
                <a:spcPts val="0"/>
              </a:spcAft>
              <a:buSzPts val="1400"/>
              <a:buNone/>
              <a:defRPr sz="1200">
                <a:solidFill>
                  <a:srgbClr val="62A0FE"/>
                </a:solidFil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07" name="Google Shape;107;p17"/>
          <p:cNvSpPr txBox="1"/>
          <p:nvPr>
            <p:ph idx="3" type="body"/>
          </p:nvPr>
        </p:nvSpPr>
        <p:spPr>
          <a:xfrm>
            <a:off x="-1785805" y="213240"/>
            <a:ext cx="1695300" cy="1487100"/>
          </a:xfrm>
          <a:prstGeom prst="rect">
            <a:avLst/>
          </a:prstGeom>
          <a:solidFill>
            <a:schemeClr val="dk2"/>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08" name="Google Shape;108;p17"/>
          <p:cNvSpPr txBox="1"/>
          <p:nvPr>
            <p:ph idx="4" type="body"/>
          </p:nvPr>
        </p:nvSpPr>
        <p:spPr>
          <a:xfrm>
            <a:off x="-1785805" y="1800225"/>
            <a:ext cx="1695300" cy="871500"/>
          </a:xfrm>
          <a:prstGeom prst="rect">
            <a:avLst/>
          </a:prstGeom>
          <a:solidFill>
            <a:srgbClr val="FF0000"/>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09" name="Google Shape;109;p17"/>
          <p:cNvSpPr txBox="1"/>
          <p:nvPr>
            <p:ph idx="5" type="body"/>
          </p:nvPr>
        </p:nvSpPr>
        <p:spPr>
          <a:xfrm>
            <a:off x="205483" y="1552667"/>
            <a:ext cx="1042500" cy="999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27000" spcFirstLastPara="1" rIns="27000" wrap="square" tIns="27000">
            <a:noAutofit/>
          </a:bodyPr>
          <a:lstStyle>
            <a:lvl1pPr indent="-228600" lvl="0" marL="457200" rtl="0" algn="l">
              <a:lnSpc>
                <a:spcPct val="90000"/>
              </a:lnSpc>
              <a:spcBef>
                <a:spcPts val="0"/>
              </a:spcBef>
              <a:spcAft>
                <a:spcPts val="0"/>
              </a:spcAft>
              <a:buSzPts val="2100"/>
              <a:buNone/>
              <a:defRPr b="1" sz="9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10" name="Google Shape;110;p17"/>
          <p:cNvSpPr txBox="1"/>
          <p:nvPr>
            <p:ph idx="6" type="body"/>
          </p:nvPr>
        </p:nvSpPr>
        <p:spPr>
          <a:xfrm>
            <a:off x="205483" y="2587962"/>
            <a:ext cx="1042500" cy="999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27000" spcFirstLastPara="1" rIns="27000" wrap="square" tIns="27000">
            <a:noAutofit/>
          </a:bodyPr>
          <a:lstStyle>
            <a:lvl1pPr indent="-228600" lvl="0" marL="457200" rtl="0" algn="l">
              <a:lnSpc>
                <a:spcPct val="90000"/>
              </a:lnSpc>
              <a:spcBef>
                <a:spcPts val="0"/>
              </a:spcBef>
              <a:spcAft>
                <a:spcPts val="0"/>
              </a:spcAft>
              <a:buSzPts val="2100"/>
              <a:buNone/>
              <a:defRPr b="1" sz="9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11" name="Google Shape;111;p17"/>
          <p:cNvSpPr txBox="1"/>
          <p:nvPr>
            <p:ph idx="7" type="body"/>
          </p:nvPr>
        </p:nvSpPr>
        <p:spPr>
          <a:xfrm>
            <a:off x="205483" y="3623256"/>
            <a:ext cx="1042500" cy="999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27000" spcFirstLastPara="1" rIns="27000" wrap="square" tIns="27000">
            <a:noAutofit/>
          </a:bodyPr>
          <a:lstStyle>
            <a:lvl1pPr indent="-228600" lvl="0" marL="457200" rtl="0" algn="l">
              <a:lnSpc>
                <a:spcPct val="90000"/>
              </a:lnSpc>
              <a:spcBef>
                <a:spcPts val="0"/>
              </a:spcBef>
              <a:spcAft>
                <a:spcPts val="0"/>
              </a:spcAft>
              <a:buSzPts val="2100"/>
              <a:buNone/>
              <a:defRPr b="1" sz="9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12" name="Google Shape;112;p17"/>
          <p:cNvSpPr txBox="1"/>
          <p:nvPr>
            <p:ph idx="8" type="body"/>
          </p:nvPr>
        </p:nvSpPr>
        <p:spPr>
          <a:xfrm>
            <a:off x="5997440" y="853679"/>
            <a:ext cx="2900100" cy="663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27000" lIns="27000" spcFirstLastPara="1" rIns="27000" wrap="square" tIns="27000">
            <a:normAutofit/>
          </a:bodyPr>
          <a:lstStyle>
            <a:lvl1pPr indent="-361950" lvl="0" marL="457200" rtl="0" algn="l">
              <a:lnSpc>
                <a:spcPct val="90000"/>
              </a:lnSpc>
              <a:spcBef>
                <a:spcPts val="500"/>
              </a:spcBef>
              <a:spcAft>
                <a:spcPts val="0"/>
              </a:spcAft>
              <a:buSzPts val="2100"/>
              <a:buFont typeface="Noto Sans Symbols"/>
              <a:buChar char="▪"/>
              <a:defRPr b="1" sz="900">
                <a:solidFill>
                  <a:schemeClr val="lt1"/>
                </a:solidFill>
              </a:defRPr>
            </a:lvl1pPr>
            <a:lvl2pPr indent="-342900" lvl="1" marL="914400" rtl="0" algn="l">
              <a:lnSpc>
                <a:spcPct val="90000"/>
              </a:lnSpc>
              <a:spcBef>
                <a:spcPts val="200"/>
              </a:spcBef>
              <a:spcAft>
                <a:spcPts val="0"/>
              </a:spcAft>
              <a:buSzPts val="1800"/>
              <a:buChar char="•"/>
              <a:defRPr b="1" sz="900">
                <a:solidFill>
                  <a:schemeClr val="lt1"/>
                </a:solidFill>
              </a:defRPr>
            </a:lvl2pPr>
            <a:lvl3pPr indent="-292100" lvl="2" marL="1371600" rtl="0" algn="l">
              <a:lnSpc>
                <a:spcPct val="90000"/>
              </a:lnSpc>
              <a:spcBef>
                <a:spcPts val="200"/>
              </a:spcBef>
              <a:spcAft>
                <a:spcPts val="0"/>
              </a:spcAft>
              <a:buSzPts val="1000"/>
              <a:buFont typeface="Noto Sans Symbols"/>
              <a:buChar char="▪"/>
              <a:defRPr sz="12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13" name="Google Shape;113;p17"/>
          <p:cNvSpPr txBox="1"/>
          <p:nvPr>
            <p:ph idx="9" type="body"/>
          </p:nvPr>
        </p:nvSpPr>
        <p:spPr>
          <a:xfrm>
            <a:off x="1283662" y="853680"/>
            <a:ext cx="4676400" cy="6630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27000" lIns="27000" spcFirstLastPara="1" rIns="27000" wrap="square" tIns="27000">
            <a:normAutofit/>
          </a:bodyPr>
          <a:lstStyle>
            <a:lvl1pPr indent="-361950" lvl="0" marL="457200" rtl="0" algn="l">
              <a:lnSpc>
                <a:spcPct val="90000"/>
              </a:lnSpc>
              <a:spcBef>
                <a:spcPts val="0"/>
              </a:spcBef>
              <a:spcAft>
                <a:spcPts val="0"/>
              </a:spcAft>
              <a:buSzPts val="2100"/>
              <a:buFont typeface="Noto Sans Symbols"/>
              <a:buChar char="▪"/>
              <a:defRPr b="0" sz="900"/>
            </a:lvl1pPr>
            <a:lvl2pPr indent="-342900" lvl="1" marL="914400" rtl="0" algn="l">
              <a:lnSpc>
                <a:spcPct val="90000"/>
              </a:lnSpc>
              <a:spcBef>
                <a:spcPts val="0"/>
              </a:spcBef>
              <a:spcAft>
                <a:spcPts val="0"/>
              </a:spcAft>
              <a:buSzPts val="1800"/>
              <a:buChar char="•"/>
              <a:defRPr sz="900"/>
            </a:lvl2pPr>
            <a:lvl3pPr indent="-273050" lvl="2" marL="1371600" rtl="0" algn="l">
              <a:lnSpc>
                <a:spcPct val="90000"/>
              </a:lnSpc>
              <a:spcBef>
                <a:spcPts val="0"/>
              </a:spcBef>
              <a:spcAft>
                <a:spcPts val="0"/>
              </a:spcAft>
              <a:buSzPts val="700"/>
              <a:buFont typeface="Noto Sans Symbols"/>
              <a:buChar char="▪"/>
              <a:defRPr sz="9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14" name="Google Shape;114;p17"/>
          <p:cNvSpPr txBox="1"/>
          <p:nvPr>
            <p:ph idx="13" type="body"/>
          </p:nvPr>
        </p:nvSpPr>
        <p:spPr>
          <a:xfrm>
            <a:off x="1283662" y="1553033"/>
            <a:ext cx="4676400" cy="9990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27000" lIns="27000" spcFirstLastPara="1" rIns="27000" wrap="square" tIns="27000">
            <a:normAutofit/>
          </a:bodyPr>
          <a:lstStyle>
            <a:lvl1pPr indent="-361950" lvl="0" marL="457200" rtl="0" algn="l">
              <a:lnSpc>
                <a:spcPct val="90000"/>
              </a:lnSpc>
              <a:spcBef>
                <a:spcPts val="0"/>
              </a:spcBef>
              <a:spcAft>
                <a:spcPts val="0"/>
              </a:spcAft>
              <a:buSzPts val="2100"/>
              <a:buFont typeface="Noto Sans Symbols"/>
              <a:buChar char="▪"/>
              <a:defRPr b="0" sz="900"/>
            </a:lvl1pPr>
            <a:lvl2pPr indent="-342900" lvl="1" marL="914400" rtl="0" algn="l">
              <a:lnSpc>
                <a:spcPct val="90000"/>
              </a:lnSpc>
              <a:spcBef>
                <a:spcPts val="0"/>
              </a:spcBef>
              <a:spcAft>
                <a:spcPts val="0"/>
              </a:spcAft>
              <a:buSzPts val="1800"/>
              <a:buChar char="•"/>
              <a:defRPr sz="900"/>
            </a:lvl2pPr>
            <a:lvl3pPr indent="-273050" lvl="2" marL="1371600" rtl="0" algn="l">
              <a:lnSpc>
                <a:spcPct val="90000"/>
              </a:lnSpc>
              <a:spcBef>
                <a:spcPts val="0"/>
              </a:spcBef>
              <a:spcAft>
                <a:spcPts val="0"/>
              </a:spcAft>
              <a:buSzPts val="700"/>
              <a:buFont typeface="Noto Sans Symbols"/>
              <a:buChar char="▪"/>
              <a:defRPr sz="9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15" name="Google Shape;115;p17"/>
          <p:cNvSpPr txBox="1"/>
          <p:nvPr>
            <p:ph idx="14" type="body"/>
          </p:nvPr>
        </p:nvSpPr>
        <p:spPr>
          <a:xfrm>
            <a:off x="1283662" y="2588328"/>
            <a:ext cx="7613400" cy="9990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27000" lIns="27000" spcFirstLastPara="1" rIns="27000" wrap="square" tIns="27000">
            <a:normAutofit/>
          </a:bodyPr>
          <a:lstStyle>
            <a:lvl1pPr indent="-361950" lvl="0" marL="457200" rtl="0" algn="l">
              <a:lnSpc>
                <a:spcPct val="90000"/>
              </a:lnSpc>
              <a:spcBef>
                <a:spcPts val="0"/>
              </a:spcBef>
              <a:spcAft>
                <a:spcPts val="0"/>
              </a:spcAft>
              <a:buSzPts val="2100"/>
              <a:buFont typeface="Noto Sans Symbols"/>
              <a:buChar char="▪"/>
              <a:defRPr b="0" sz="900"/>
            </a:lvl1pPr>
            <a:lvl2pPr indent="-342900" lvl="1" marL="914400" rtl="0" algn="l">
              <a:lnSpc>
                <a:spcPct val="90000"/>
              </a:lnSpc>
              <a:spcBef>
                <a:spcPts val="0"/>
              </a:spcBef>
              <a:spcAft>
                <a:spcPts val="0"/>
              </a:spcAft>
              <a:buSzPts val="1800"/>
              <a:buChar char="•"/>
              <a:defRPr sz="900"/>
            </a:lvl2pPr>
            <a:lvl3pPr indent="-273050" lvl="2" marL="1371600" rtl="0" algn="l">
              <a:lnSpc>
                <a:spcPct val="90000"/>
              </a:lnSpc>
              <a:spcBef>
                <a:spcPts val="0"/>
              </a:spcBef>
              <a:spcAft>
                <a:spcPts val="0"/>
              </a:spcAft>
              <a:buSzPts val="700"/>
              <a:buFont typeface="Noto Sans Symbols"/>
              <a:buChar char="▪"/>
              <a:defRPr sz="9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16" name="Google Shape;116;p17"/>
          <p:cNvSpPr txBox="1"/>
          <p:nvPr>
            <p:ph idx="15" type="body"/>
          </p:nvPr>
        </p:nvSpPr>
        <p:spPr>
          <a:xfrm>
            <a:off x="1283662" y="3623622"/>
            <a:ext cx="7613400" cy="9990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27000" lIns="27000" spcFirstLastPara="1" rIns="27000" wrap="square" tIns="27000">
            <a:normAutofit/>
          </a:bodyPr>
          <a:lstStyle>
            <a:lvl1pPr indent="-361950" lvl="0" marL="457200" rtl="0" algn="l">
              <a:lnSpc>
                <a:spcPct val="90000"/>
              </a:lnSpc>
              <a:spcBef>
                <a:spcPts val="0"/>
              </a:spcBef>
              <a:spcAft>
                <a:spcPts val="0"/>
              </a:spcAft>
              <a:buSzPts val="2100"/>
              <a:buFont typeface="Noto Sans Symbols"/>
              <a:buChar char="▪"/>
              <a:defRPr b="0" sz="900"/>
            </a:lvl1pPr>
            <a:lvl2pPr indent="-342900" lvl="1" marL="914400" rtl="0" algn="l">
              <a:lnSpc>
                <a:spcPct val="90000"/>
              </a:lnSpc>
              <a:spcBef>
                <a:spcPts val="0"/>
              </a:spcBef>
              <a:spcAft>
                <a:spcPts val="0"/>
              </a:spcAft>
              <a:buSzPts val="1800"/>
              <a:buChar char="•"/>
              <a:defRPr sz="900"/>
            </a:lvl2pPr>
            <a:lvl3pPr indent="-273050" lvl="2" marL="1371600" rtl="0" algn="l">
              <a:lnSpc>
                <a:spcPct val="90000"/>
              </a:lnSpc>
              <a:spcBef>
                <a:spcPts val="0"/>
              </a:spcBef>
              <a:spcAft>
                <a:spcPts val="0"/>
              </a:spcAft>
              <a:buSzPts val="700"/>
              <a:buFont typeface="Noto Sans Symbols"/>
              <a:buChar char="▪"/>
              <a:defRPr sz="9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17" name="Google Shape;117;p17"/>
          <p:cNvSpPr txBox="1"/>
          <p:nvPr>
            <p:ph idx="16" type="body"/>
          </p:nvPr>
        </p:nvSpPr>
        <p:spPr>
          <a:xfrm>
            <a:off x="5997962" y="1553033"/>
            <a:ext cx="2899500" cy="999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27000" lIns="27000" spcFirstLastPara="1" rIns="27000" wrap="square" tIns="27000">
            <a:normAutofit/>
          </a:bodyPr>
          <a:lstStyle>
            <a:lvl1pPr indent="-361950" lvl="0" marL="457200" rtl="0" algn="l">
              <a:lnSpc>
                <a:spcPct val="90000"/>
              </a:lnSpc>
              <a:spcBef>
                <a:spcPts val="0"/>
              </a:spcBef>
              <a:spcAft>
                <a:spcPts val="0"/>
              </a:spcAft>
              <a:buSzPts val="2100"/>
              <a:buFont typeface="Noto Sans Symbols"/>
              <a:buChar char="▪"/>
              <a:defRPr b="0" sz="900"/>
            </a:lvl1pPr>
            <a:lvl2pPr indent="-342900" lvl="1" marL="914400" rtl="0" algn="l">
              <a:lnSpc>
                <a:spcPct val="90000"/>
              </a:lnSpc>
              <a:spcBef>
                <a:spcPts val="0"/>
              </a:spcBef>
              <a:spcAft>
                <a:spcPts val="0"/>
              </a:spcAft>
              <a:buSzPts val="1800"/>
              <a:buChar char="•"/>
              <a:defRPr sz="900"/>
            </a:lvl2pPr>
            <a:lvl3pPr indent="-273050" lvl="2" marL="1371600" rtl="0" algn="l">
              <a:lnSpc>
                <a:spcPct val="90000"/>
              </a:lnSpc>
              <a:spcBef>
                <a:spcPts val="0"/>
              </a:spcBef>
              <a:spcAft>
                <a:spcPts val="0"/>
              </a:spcAft>
              <a:buSzPts val="700"/>
              <a:buFont typeface="Noto Sans Symbols"/>
              <a:buChar char="▪"/>
              <a:defRPr sz="9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18" name="Google Shape;118;p17"/>
          <p:cNvSpPr txBox="1"/>
          <p:nvPr>
            <p:ph idx="17" type="body"/>
          </p:nvPr>
        </p:nvSpPr>
        <p:spPr>
          <a:xfrm>
            <a:off x="-1785805" y="2764631"/>
            <a:ext cx="1695300" cy="871500"/>
          </a:xfrm>
          <a:prstGeom prst="rect">
            <a:avLst/>
          </a:prstGeom>
          <a:solidFill>
            <a:srgbClr val="FF0000"/>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locks no icons">
  <p:cSld name="2 blocks no icons">
    <p:spTree>
      <p:nvGrpSpPr>
        <p:cNvPr id="119" name="Shape 119"/>
        <p:cNvGrpSpPr/>
        <p:nvPr/>
      </p:nvGrpSpPr>
      <p:grpSpPr>
        <a:xfrm>
          <a:off x="0" y="0"/>
          <a:ext cx="0" cy="0"/>
          <a:chOff x="0" y="0"/>
          <a:chExt cx="0" cy="0"/>
        </a:xfrm>
      </p:grpSpPr>
      <p:sp>
        <p:nvSpPr>
          <p:cNvPr id="120" name="Google Shape;120;p18"/>
          <p:cNvSpPr txBox="1"/>
          <p:nvPr>
            <p:ph idx="1" type="body"/>
          </p:nvPr>
        </p:nvSpPr>
        <p:spPr>
          <a:xfrm>
            <a:off x="205482" y="853679"/>
            <a:ext cx="4278300" cy="36612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27000" lIns="216000" spcFirstLastPara="1" rIns="27000" wrap="square" tIns="27000">
            <a:noAutofit/>
          </a:bodyPr>
          <a:lstStyle>
            <a:lvl1pPr indent="-228600" lvl="0" marL="457200" rtl="0" algn="l">
              <a:lnSpc>
                <a:spcPct val="90000"/>
              </a:lnSpc>
              <a:spcBef>
                <a:spcPts val="80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21" name="Google Shape;121;p18"/>
          <p:cNvSpPr txBox="1"/>
          <p:nvPr>
            <p:ph idx="2" type="body"/>
          </p:nvPr>
        </p:nvSpPr>
        <p:spPr>
          <a:xfrm>
            <a:off x="4603558" y="853679"/>
            <a:ext cx="4278300" cy="36612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27000" lIns="216000" spcFirstLastPara="1" rIns="27000" wrap="square" tIns="27000">
            <a:noAutofit/>
          </a:bodyPr>
          <a:lstStyle>
            <a:lvl1pPr indent="-228600" lvl="0" marL="457200" rtl="0" algn="l">
              <a:lnSpc>
                <a:spcPct val="90000"/>
              </a:lnSpc>
              <a:spcBef>
                <a:spcPts val="80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22" name="Google Shape;122;p18"/>
          <p:cNvSpPr txBox="1"/>
          <p:nvPr>
            <p:ph idx="3" type="body"/>
          </p:nvPr>
        </p:nvSpPr>
        <p:spPr>
          <a:xfrm>
            <a:off x="205482" y="853679"/>
            <a:ext cx="4278300" cy="395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23" name="Google Shape;123;p18"/>
          <p:cNvSpPr txBox="1"/>
          <p:nvPr>
            <p:ph idx="4" type="body"/>
          </p:nvPr>
        </p:nvSpPr>
        <p:spPr>
          <a:xfrm>
            <a:off x="4603558" y="853679"/>
            <a:ext cx="4278300" cy="395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24" name="Google Shape;124;p18"/>
          <p:cNvSpPr txBox="1"/>
          <p:nvPr>
            <p:ph idx="5" type="body"/>
          </p:nvPr>
        </p:nvSpPr>
        <p:spPr>
          <a:xfrm>
            <a:off x="338850" y="1353648"/>
            <a:ext cx="4055100" cy="1096500"/>
          </a:xfrm>
          <a:prstGeom prst="rect">
            <a:avLst/>
          </a:prstGeom>
          <a:noFill/>
          <a:ln>
            <a:noFill/>
          </a:ln>
        </p:spPr>
        <p:txBody>
          <a:bodyPr anchorCtr="0" anchor="t" bIns="17150" lIns="34275" spcFirstLastPara="1" rIns="34275" wrap="square" tIns="17150">
            <a:spAutoFit/>
          </a:bodyPr>
          <a:lstStyle>
            <a:lvl1pPr indent="-361950" lvl="0" marL="457200" rtl="0" algn="l">
              <a:lnSpc>
                <a:spcPct val="90000"/>
              </a:lnSpc>
              <a:spcBef>
                <a:spcPts val="500"/>
              </a:spcBef>
              <a:spcAft>
                <a:spcPts val="0"/>
              </a:spcAft>
              <a:buSzPts val="2100"/>
              <a:buFont typeface="Noto Sans Symbols"/>
              <a:buChar char="▪"/>
              <a:defRPr b="0" sz="1200"/>
            </a:lvl1pPr>
            <a:lvl2pPr indent="-342900" lvl="1" marL="914400" rtl="0" algn="l">
              <a:lnSpc>
                <a:spcPct val="90000"/>
              </a:lnSpc>
              <a:spcBef>
                <a:spcPts val="200"/>
              </a:spcBef>
              <a:spcAft>
                <a:spcPts val="0"/>
              </a:spcAft>
              <a:buSzPts val="1800"/>
              <a:buChar char="•"/>
              <a:defRPr sz="1200"/>
            </a:lvl2pPr>
            <a:lvl3pPr indent="-292100" lvl="2" marL="1371600" rtl="0" algn="l">
              <a:lnSpc>
                <a:spcPct val="90000"/>
              </a:lnSpc>
              <a:spcBef>
                <a:spcPts val="200"/>
              </a:spcBef>
              <a:spcAft>
                <a:spcPts val="0"/>
              </a:spcAft>
              <a:buSzPts val="1000"/>
              <a:buFont typeface="Noto Sans Symbols"/>
              <a:buChar char="▪"/>
              <a:defRPr sz="12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25" name="Google Shape;125;p18"/>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126" name="Google Shape;126;p18"/>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127" name="Google Shape;127;p18"/>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128" name="Google Shape;128;p18"/>
          <p:cNvSpPr txBox="1"/>
          <p:nvPr>
            <p:ph idx="6" type="body"/>
          </p:nvPr>
        </p:nvSpPr>
        <p:spPr>
          <a:xfrm>
            <a:off x="204979" y="529943"/>
            <a:ext cx="8685600" cy="182100"/>
          </a:xfrm>
          <a:prstGeom prst="rect">
            <a:avLst/>
          </a:prstGeom>
          <a:noFill/>
          <a:ln>
            <a:noFill/>
          </a:ln>
        </p:spPr>
        <p:txBody>
          <a:bodyPr anchorCtr="0" anchor="t" bIns="17150" lIns="34275" spcFirstLastPara="1" rIns="34275" wrap="square" tIns="17150">
            <a:noAutofit/>
          </a:bodyPr>
          <a:lstStyle>
            <a:lvl1pPr indent="-228600" lvl="0" marL="457200" rtl="0" algn="l">
              <a:lnSpc>
                <a:spcPct val="90000"/>
              </a:lnSpc>
              <a:spcBef>
                <a:spcPts val="800"/>
              </a:spcBef>
              <a:spcAft>
                <a:spcPts val="0"/>
              </a:spcAft>
              <a:buSzPts val="2100"/>
              <a:buNone/>
              <a:defRPr b="0" sz="1200">
                <a:solidFill>
                  <a:schemeClr val="accent6"/>
                </a:solidFill>
                <a:latin typeface="Arial"/>
                <a:ea typeface="Arial"/>
                <a:cs typeface="Arial"/>
                <a:sym typeface="Arial"/>
              </a:defRPr>
            </a:lvl1pPr>
            <a:lvl2pPr indent="-228600" lvl="1" marL="914400" rtl="0" algn="l">
              <a:lnSpc>
                <a:spcPct val="90000"/>
              </a:lnSpc>
              <a:spcBef>
                <a:spcPts val="400"/>
              </a:spcBef>
              <a:spcAft>
                <a:spcPts val="0"/>
              </a:spcAft>
              <a:buSzPts val="1800"/>
              <a:buNone/>
              <a:defRPr sz="1200">
                <a:solidFill>
                  <a:srgbClr val="62A0FE"/>
                </a:solidFill>
              </a:defRPr>
            </a:lvl2pPr>
            <a:lvl3pPr indent="-228600" lvl="2" marL="1371600" rtl="0" algn="l">
              <a:lnSpc>
                <a:spcPct val="90000"/>
              </a:lnSpc>
              <a:spcBef>
                <a:spcPts val="400"/>
              </a:spcBef>
              <a:spcAft>
                <a:spcPts val="0"/>
              </a:spcAft>
              <a:buSzPts val="1500"/>
              <a:buNone/>
              <a:defRPr sz="1200">
                <a:solidFill>
                  <a:srgbClr val="62A0FE"/>
                </a:solidFill>
              </a:defRPr>
            </a:lvl3pPr>
            <a:lvl4pPr indent="-228600" lvl="3" marL="1828800" rtl="0" algn="l">
              <a:lnSpc>
                <a:spcPct val="90000"/>
              </a:lnSpc>
              <a:spcBef>
                <a:spcPts val="400"/>
              </a:spcBef>
              <a:spcAft>
                <a:spcPts val="0"/>
              </a:spcAft>
              <a:buSzPts val="1400"/>
              <a:buNone/>
              <a:defRPr sz="1200">
                <a:solidFill>
                  <a:srgbClr val="62A0FE"/>
                </a:solidFill>
              </a:defRPr>
            </a:lvl4pPr>
            <a:lvl5pPr indent="-228600" lvl="4" marL="2286000" rtl="0" algn="l">
              <a:lnSpc>
                <a:spcPct val="90000"/>
              </a:lnSpc>
              <a:spcBef>
                <a:spcPts val="400"/>
              </a:spcBef>
              <a:spcAft>
                <a:spcPts val="0"/>
              </a:spcAft>
              <a:buSzPts val="1400"/>
              <a:buNone/>
              <a:defRPr sz="1200">
                <a:solidFill>
                  <a:srgbClr val="62A0FE"/>
                </a:solidFil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29" name="Google Shape;129;p18"/>
          <p:cNvSpPr txBox="1"/>
          <p:nvPr>
            <p:ph idx="7" type="body"/>
          </p:nvPr>
        </p:nvSpPr>
        <p:spPr>
          <a:xfrm>
            <a:off x="4736925" y="1353648"/>
            <a:ext cx="3986700" cy="1096500"/>
          </a:xfrm>
          <a:prstGeom prst="rect">
            <a:avLst/>
          </a:prstGeom>
          <a:noFill/>
          <a:ln>
            <a:noFill/>
          </a:ln>
        </p:spPr>
        <p:txBody>
          <a:bodyPr anchorCtr="0" anchor="t" bIns="17150" lIns="34275" spcFirstLastPara="1" rIns="34275" wrap="square" tIns="17150">
            <a:spAutoFit/>
          </a:bodyPr>
          <a:lstStyle>
            <a:lvl1pPr indent="-361950" lvl="0" marL="457200" rtl="0" algn="l">
              <a:lnSpc>
                <a:spcPct val="90000"/>
              </a:lnSpc>
              <a:spcBef>
                <a:spcPts val="500"/>
              </a:spcBef>
              <a:spcAft>
                <a:spcPts val="0"/>
              </a:spcAft>
              <a:buSzPts val="2100"/>
              <a:buFont typeface="Noto Sans Symbols"/>
              <a:buChar char="▪"/>
              <a:defRPr b="0" sz="1200"/>
            </a:lvl1pPr>
            <a:lvl2pPr indent="-342900" lvl="1" marL="914400" rtl="0" algn="l">
              <a:lnSpc>
                <a:spcPct val="90000"/>
              </a:lnSpc>
              <a:spcBef>
                <a:spcPts val="200"/>
              </a:spcBef>
              <a:spcAft>
                <a:spcPts val="0"/>
              </a:spcAft>
              <a:buSzPts val="1800"/>
              <a:buChar char="•"/>
              <a:defRPr sz="1200"/>
            </a:lvl2pPr>
            <a:lvl3pPr indent="-292100" lvl="2" marL="1371600" rtl="0" algn="l">
              <a:lnSpc>
                <a:spcPct val="90000"/>
              </a:lnSpc>
              <a:spcBef>
                <a:spcPts val="200"/>
              </a:spcBef>
              <a:spcAft>
                <a:spcPts val="0"/>
              </a:spcAft>
              <a:buSzPts val="1000"/>
              <a:buFont typeface="Noto Sans Symbols"/>
              <a:buChar char="▪"/>
              <a:defRPr sz="12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30" name="Google Shape;130;p18"/>
          <p:cNvSpPr txBox="1"/>
          <p:nvPr>
            <p:ph idx="8" type="body"/>
          </p:nvPr>
        </p:nvSpPr>
        <p:spPr>
          <a:xfrm>
            <a:off x="-1785805" y="213240"/>
            <a:ext cx="1695300" cy="1767900"/>
          </a:xfrm>
          <a:prstGeom prst="rect">
            <a:avLst/>
          </a:prstGeom>
          <a:solidFill>
            <a:schemeClr val="dk2"/>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31" name="Google Shape;131;p18"/>
          <p:cNvSpPr txBox="1"/>
          <p:nvPr>
            <p:ph idx="9" type="body"/>
          </p:nvPr>
        </p:nvSpPr>
        <p:spPr>
          <a:xfrm>
            <a:off x="-1785805" y="2114550"/>
            <a:ext cx="1695300" cy="1826100"/>
          </a:xfrm>
          <a:prstGeom prst="rect">
            <a:avLst/>
          </a:prstGeom>
          <a:solidFill>
            <a:srgbClr val="FF0000"/>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spTree>
      <p:nvGrpSpPr>
        <p:cNvPr id="132" name="Shape 132"/>
        <p:cNvGrpSpPr/>
        <p:nvPr/>
      </p:nvGrpSpPr>
      <p:grpSpPr>
        <a:xfrm>
          <a:off x="0" y="0"/>
          <a:ext cx="0" cy="0"/>
          <a:chOff x="0" y="0"/>
          <a:chExt cx="0" cy="0"/>
        </a:xfrm>
      </p:grpSpPr>
      <p:sp>
        <p:nvSpPr>
          <p:cNvPr id="133" name="Google Shape;133;p19"/>
          <p:cNvSpPr txBox="1"/>
          <p:nvPr>
            <p:ph idx="1" type="body"/>
          </p:nvPr>
        </p:nvSpPr>
        <p:spPr>
          <a:xfrm>
            <a:off x="214745" y="1150473"/>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34" name="Google Shape;134;p19"/>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135" name="Google Shape;135;p19"/>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136" name="Google Shape;136;p19"/>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137" name="Google Shape;137;p19"/>
          <p:cNvSpPr txBox="1"/>
          <p:nvPr>
            <p:ph idx="2" type="body"/>
          </p:nvPr>
        </p:nvSpPr>
        <p:spPr>
          <a:xfrm>
            <a:off x="722168" y="1150473"/>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38" name="Google Shape;138;p19"/>
          <p:cNvSpPr txBox="1"/>
          <p:nvPr>
            <p:ph idx="3" type="body"/>
          </p:nvPr>
        </p:nvSpPr>
        <p:spPr>
          <a:xfrm>
            <a:off x="214745" y="1745283"/>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39" name="Google Shape;139;p19"/>
          <p:cNvSpPr txBox="1"/>
          <p:nvPr>
            <p:ph idx="4" type="body"/>
          </p:nvPr>
        </p:nvSpPr>
        <p:spPr>
          <a:xfrm>
            <a:off x="722168" y="1745283"/>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40" name="Google Shape;140;p19"/>
          <p:cNvSpPr txBox="1"/>
          <p:nvPr>
            <p:ph idx="5" type="body"/>
          </p:nvPr>
        </p:nvSpPr>
        <p:spPr>
          <a:xfrm>
            <a:off x="214745" y="2340092"/>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41" name="Google Shape;141;p19"/>
          <p:cNvSpPr txBox="1"/>
          <p:nvPr>
            <p:ph idx="6" type="body"/>
          </p:nvPr>
        </p:nvSpPr>
        <p:spPr>
          <a:xfrm>
            <a:off x="722168" y="2340092"/>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42" name="Google Shape;142;p19"/>
          <p:cNvSpPr txBox="1"/>
          <p:nvPr>
            <p:ph idx="7" type="body"/>
          </p:nvPr>
        </p:nvSpPr>
        <p:spPr>
          <a:xfrm>
            <a:off x="214745" y="2934902"/>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43" name="Google Shape;143;p19"/>
          <p:cNvSpPr txBox="1"/>
          <p:nvPr>
            <p:ph idx="8" type="body"/>
          </p:nvPr>
        </p:nvSpPr>
        <p:spPr>
          <a:xfrm>
            <a:off x="722168" y="2934902"/>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44" name="Google Shape;144;p19"/>
          <p:cNvSpPr txBox="1"/>
          <p:nvPr>
            <p:ph idx="9" type="body"/>
          </p:nvPr>
        </p:nvSpPr>
        <p:spPr>
          <a:xfrm>
            <a:off x="214745" y="3529712"/>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45" name="Google Shape;145;p19"/>
          <p:cNvSpPr txBox="1"/>
          <p:nvPr>
            <p:ph idx="13" type="body"/>
          </p:nvPr>
        </p:nvSpPr>
        <p:spPr>
          <a:xfrm>
            <a:off x="722168" y="3529712"/>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46" name="Google Shape;146;p19"/>
          <p:cNvSpPr txBox="1"/>
          <p:nvPr>
            <p:ph idx="14" type="body"/>
          </p:nvPr>
        </p:nvSpPr>
        <p:spPr>
          <a:xfrm>
            <a:off x="4663039" y="1150473"/>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47" name="Google Shape;147;p19"/>
          <p:cNvSpPr txBox="1"/>
          <p:nvPr>
            <p:ph idx="15" type="body"/>
          </p:nvPr>
        </p:nvSpPr>
        <p:spPr>
          <a:xfrm>
            <a:off x="5170462" y="1150473"/>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48" name="Google Shape;148;p19"/>
          <p:cNvSpPr txBox="1"/>
          <p:nvPr>
            <p:ph idx="16" type="body"/>
          </p:nvPr>
        </p:nvSpPr>
        <p:spPr>
          <a:xfrm>
            <a:off x="4663039" y="1745283"/>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49" name="Google Shape;149;p19"/>
          <p:cNvSpPr txBox="1"/>
          <p:nvPr>
            <p:ph idx="17" type="body"/>
          </p:nvPr>
        </p:nvSpPr>
        <p:spPr>
          <a:xfrm>
            <a:off x="5170462" y="1745283"/>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50" name="Google Shape;150;p19"/>
          <p:cNvSpPr txBox="1"/>
          <p:nvPr>
            <p:ph idx="18" type="body"/>
          </p:nvPr>
        </p:nvSpPr>
        <p:spPr>
          <a:xfrm>
            <a:off x="4663039" y="2340092"/>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51" name="Google Shape;151;p19"/>
          <p:cNvSpPr txBox="1"/>
          <p:nvPr>
            <p:ph idx="19" type="body"/>
          </p:nvPr>
        </p:nvSpPr>
        <p:spPr>
          <a:xfrm>
            <a:off x="5170462" y="2340092"/>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52" name="Google Shape;152;p19"/>
          <p:cNvSpPr txBox="1"/>
          <p:nvPr>
            <p:ph idx="20" type="body"/>
          </p:nvPr>
        </p:nvSpPr>
        <p:spPr>
          <a:xfrm>
            <a:off x="4663039" y="2934902"/>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53" name="Google Shape;153;p19"/>
          <p:cNvSpPr txBox="1"/>
          <p:nvPr>
            <p:ph idx="21" type="body"/>
          </p:nvPr>
        </p:nvSpPr>
        <p:spPr>
          <a:xfrm>
            <a:off x="5170462" y="2934902"/>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54" name="Google Shape;154;p19"/>
          <p:cNvSpPr txBox="1"/>
          <p:nvPr>
            <p:ph idx="22" type="body"/>
          </p:nvPr>
        </p:nvSpPr>
        <p:spPr>
          <a:xfrm>
            <a:off x="4663039" y="3529712"/>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55" name="Google Shape;155;p19"/>
          <p:cNvSpPr txBox="1"/>
          <p:nvPr>
            <p:ph idx="23" type="body"/>
          </p:nvPr>
        </p:nvSpPr>
        <p:spPr>
          <a:xfrm>
            <a:off x="5170462" y="3529712"/>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56" name="Google Shape;156;p19"/>
          <p:cNvSpPr txBox="1"/>
          <p:nvPr>
            <p:ph idx="24" type="body"/>
          </p:nvPr>
        </p:nvSpPr>
        <p:spPr>
          <a:xfrm>
            <a:off x="-1833436" y="213239"/>
            <a:ext cx="1695300" cy="3613200"/>
          </a:xfrm>
          <a:prstGeom prst="rect">
            <a:avLst/>
          </a:prstGeom>
          <a:solidFill>
            <a:schemeClr val="dk2"/>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800"/>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57" name="Google Shape;157;p19"/>
          <p:cNvSpPr txBox="1"/>
          <p:nvPr>
            <p:ph idx="25" type="body"/>
          </p:nvPr>
        </p:nvSpPr>
        <p:spPr>
          <a:xfrm>
            <a:off x="204979" y="529943"/>
            <a:ext cx="8685600" cy="182100"/>
          </a:xfrm>
          <a:prstGeom prst="rect">
            <a:avLst/>
          </a:prstGeom>
          <a:noFill/>
          <a:ln>
            <a:noFill/>
          </a:ln>
        </p:spPr>
        <p:txBody>
          <a:bodyPr anchorCtr="0" anchor="t" bIns="17150" lIns="34275" spcFirstLastPara="1" rIns="34275" wrap="square" tIns="17150">
            <a:noAutofit/>
          </a:bodyPr>
          <a:lstStyle>
            <a:lvl1pPr indent="-228600" lvl="0" marL="457200" rtl="0" algn="l">
              <a:lnSpc>
                <a:spcPct val="90000"/>
              </a:lnSpc>
              <a:spcBef>
                <a:spcPts val="800"/>
              </a:spcBef>
              <a:spcAft>
                <a:spcPts val="0"/>
              </a:spcAft>
              <a:buSzPts val="2100"/>
              <a:buNone/>
              <a:defRPr b="0" sz="1200">
                <a:solidFill>
                  <a:schemeClr val="accent6"/>
                </a:solidFill>
                <a:latin typeface="Arial"/>
                <a:ea typeface="Arial"/>
                <a:cs typeface="Arial"/>
                <a:sym typeface="Arial"/>
              </a:defRPr>
            </a:lvl1pPr>
            <a:lvl2pPr indent="-228600" lvl="1" marL="914400" rtl="0" algn="l">
              <a:lnSpc>
                <a:spcPct val="90000"/>
              </a:lnSpc>
              <a:spcBef>
                <a:spcPts val="400"/>
              </a:spcBef>
              <a:spcAft>
                <a:spcPts val="0"/>
              </a:spcAft>
              <a:buSzPts val="1800"/>
              <a:buNone/>
              <a:defRPr sz="1200">
                <a:solidFill>
                  <a:srgbClr val="62A0FE"/>
                </a:solidFill>
              </a:defRPr>
            </a:lvl2pPr>
            <a:lvl3pPr indent="-228600" lvl="2" marL="1371600" rtl="0" algn="l">
              <a:lnSpc>
                <a:spcPct val="90000"/>
              </a:lnSpc>
              <a:spcBef>
                <a:spcPts val="400"/>
              </a:spcBef>
              <a:spcAft>
                <a:spcPts val="0"/>
              </a:spcAft>
              <a:buSzPts val="1500"/>
              <a:buNone/>
              <a:defRPr sz="1200">
                <a:solidFill>
                  <a:srgbClr val="62A0FE"/>
                </a:solidFill>
              </a:defRPr>
            </a:lvl3pPr>
            <a:lvl4pPr indent="-228600" lvl="3" marL="1828800" rtl="0" algn="l">
              <a:lnSpc>
                <a:spcPct val="90000"/>
              </a:lnSpc>
              <a:spcBef>
                <a:spcPts val="400"/>
              </a:spcBef>
              <a:spcAft>
                <a:spcPts val="0"/>
              </a:spcAft>
              <a:buSzPts val="1400"/>
              <a:buNone/>
              <a:defRPr sz="1200">
                <a:solidFill>
                  <a:srgbClr val="62A0FE"/>
                </a:solidFill>
              </a:defRPr>
            </a:lvl4pPr>
            <a:lvl5pPr indent="-228600" lvl="4" marL="2286000" rtl="0" algn="l">
              <a:lnSpc>
                <a:spcPct val="90000"/>
              </a:lnSpc>
              <a:spcBef>
                <a:spcPts val="400"/>
              </a:spcBef>
              <a:spcAft>
                <a:spcPts val="0"/>
              </a:spcAft>
              <a:buSzPts val="1400"/>
              <a:buNone/>
              <a:defRPr sz="1200">
                <a:solidFill>
                  <a:srgbClr val="62A0FE"/>
                </a:solidFil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places required">
  <p:cSld name="Workplaces required">
    <p:spTree>
      <p:nvGrpSpPr>
        <p:cNvPr id="158" name="Shape 158"/>
        <p:cNvGrpSpPr/>
        <p:nvPr/>
      </p:nvGrpSpPr>
      <p:grpSpPr>
        <a:xfrm>
          <a:off x="0" y="0"/>
          <a:ext cx="0" cy="0"/>
          <a:chOff x="0" y="0"/>
          <a:chExt cx="0" cy="0"/>
        </a:xfrm>
      </p:grpSpPr>
      <p:sp>
        <p:nvSpPr>
          <p:cNvPr id="159" name="Google Shape;159;p20"/>
          <p:cNvSpPr txBox="1"/>
          <p:nvPr>
            <p:ph idx="1" type="body"/>
          </p:nvPr>
        </p:nvSpPr>
        <p:spPr>
          <a:xfrm>
            <a:off x="205483" y="853679"/>
            <a:ext cx="1375800" cy="708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60" name="Google Shape;160;p20"/>
          <p:cNvSpPr txBox="1"/>
          <p:nvPr>
            <p:ph idx="2" type="body"/>
          </p:nvPr>
        </p:nvSpPr>
        <p:spPr>
          <a:xfrm>
            <a:off x="1817866" y="853679"/>
            <a:ext cx="7070100" cy="1096500"/>
          </a:xfrm>
          <a:prstGeom prst="rect">
            <a:avLst/>
          </a:prstGeom>
          <a:noFill/>
          <a:ln>
            <a:noFill/>
          </a:ln>
        </p:spPr>
        <p:txBody>
          <a:bodyPr anchorCtr="0" anchor="t" bIns="17150" lIns="34275" spcFirstLastPara="1" rIns="34275" wrap="square" tIns="17150">
            <a:spAutoFit/>
          </a:bodyPr>
          <a:lstStyle>
            <a:lvl1pPr indent="-361950" lvl="0" marL="457200" rtl="0" algn="l">
              <a:lnSpc>
                <a:spcPct val="90000"/>
              </a:lnSpc>
              <a:spcBef>
                <a:spcPts val="500"/>
              </a:spcBef>
              <a:spcAft>
                <a:spcPts val="0"/>
              </a:spcAft>
              <a:buSzPts val="2100"/>
              <a:buFont typeface="Noto Sans Symbols"/>
              <a:buChar char="▪"/>
              <a:defRPr b="0" sz="1200"/>
            </a:lvl1pPr>
            <a:lvl2pPr indent="-342900" lvl="1" marL="914400" rtl="0" algn="l">
              <a:lnSpc>
                <a:spcPct val="90000"/>
              </a:lnSpc>
              <a:spcBef>
                <a:spcPts val="200"/>
              </a:spcBef>
              <a:spcAft>
                <a:spcPts val="0"/>
              </a:spcAft>
              <a:buSzPts val="1800"/>
              <a:buChar char="•"/>
              <a:defRPr sz="1200"/>
            </a:lvl2pPr>
            <a:lvl3pPr indent="-292100" lvl="2" marL="1371600" rtl="0" algn="l">
              <a:lnSpc>
                <a:spcPct val="90000"/>
              </a:lnSpc>
              <a:spcBef>
                <a:spcPts val="200"/>
              </a:spcBef>
              <a:spcAft>
                <a:spcPts val="0"/>
              </a:spcAft>
              <a:buSzPts val="1000"/>
              <a:buFont typeface="Noto Sans Symbols"/>
              <a:buChar char="▪"/>
              <a:defRPr sz="12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61" name="Google Shape;161;p20"/>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162" name="Google Shape;162;p20"/>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163" name="Google Shape;163;p20"/>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164" name="Google Shape;164;p20"/>
          <p:cNvSpPr txBox="1"/>
          <p:nvPr>
            <p:ph idx="3" type="body"/>
          </p:nvPr>
        </p:nvSpPr>
        <p:spPr>
          <a:xfrm>
            <a:off x="204979" y="529943"/>
            <a:ext cx="8685600" cy="182100"/>
          </a:xfrm>
          <a:prstGeom prst="rect">
            <a:avLst/>
          </a:prstGeom>
          <a:noFill/>
          <a:ln>
            <a:noFill/>
          </a:ln>
        </p:spPr>
        <p:txBody>
          <a:bodyPr anchorCtr="0" anchor="t" bIns="17150" lIns="34275" spcFirstLastPara="1" rIns="34275" wrap="square" tIns="17150">
            <a:noAutofit/>
          </a:bodyPr>
          <a:lstStyle>
            <a:lvl1pPr indent="-228600" lvl="0" marL="457200" rtl="0" algn="l">
              <a:lnSpc>
                <a:spcPct val="90000"/>
              </a:lnSpc>
              <a:spcBef>
                <a:spcPts val="800"/>
              </a:spcBef>
              <a:spcAft>
                <a:spcPts val="0"/>
              </a:spcAft>
              <a:buSzPts val="2100"/>
              <a:buNone/>
              <a:defRPr b="0" sz="1200">
                <a:solidFill>
                  <a:schemeClr val="accent6"/>
                </a:solidFill>
                <a:latin typeface="Arial"/>
                <a:ea typeface="Arial"/>
                <a:cs typeface="Arial"/>
                <a:sym typeface="Arial"/>
              </a:defRPr>
            </a:lvl1pPr>
            <a:lvl2pPr indent="-228600" lvl="1" marL="914400" rtl="0" algn="l">
              <a:lnSpc>
                <a:spcPct val="90000"/>
              </a:lnSpc>
              <a:spcBef>
                <a:spcPts val="400"/>
              </a:spcBef>
              <a:spcAft>
                <a:spcPts val="0"/>
              </a:spcAft>
              <a:buSzPts val="1800"/>
              <a:buNone/>
              <a:defRPr sz="1200">
                <a:solidFill>
                  <a:srgbClr val="62A0FE"/>
                </a:solidFill>
              </a:defRPr>
            </a:lvl2pPr>
            <a:lvl3pPr indent="-228600" lvl="2" marL="1371600" rtl="0" algn="l">
              <a:lnSpc>
                <a:spcPct val="90000"/>
              </a:lnSpc>
              <a:spcBef>
                <a:spcPts val="400"/>
              </a:spcBef>
              <a:spcAft>
                <a:spcPts val="0"/>
              </a:spcAft>
              <a:buSzPts val="1500"/>
              <a:buNone/>
              <a:defRPr sz="1200">
                <a:solidFill>
                  <a:srgbClr val="62A0FE"/>
                </a:solidFill>
              </a:defRPr>
            </a:lvl3pPr>
            <a:lvl4pPr indent="-228600" lvl="3" marL="1828800" rtl="0" algn="l">
              <a:lnSpc>
                <a:spcPct val="90000"/>
              </a:lnSpc>
              <a:spcBef>
                <a:spcPts val="400"/>
              </a:spcBef>
              <a:spcAft>
                <a:spcPts val="0"/>
              </a:spcAft>
              <a:buSzPts val="1400"/>
              <a:buNone/>
              <a:defRPr sz="1200">
                <a:solidFill>
                  <a:srgbClr val="62A0FE"/>
                </a:solidFill>
              </a:defRPr>
            </a:lvl4pPr>
            <a:lvl5pPr indent="-228600" lvl="4" marL="2286000" rtl="0" algn="l">
              <a:lnSpc>
                <a:spcPct val="90000"/>
              </a:lnSpc>
              <a:spcBef>
                <a:spcPts val="400"/>
              </a:spcBef>
              <a:spcAft>
                <a:spcPts val="0"/>
              </a:spcAft>
              <a:buSzPts val="1400"/>
              <a:buNone/>
              <a:defRPr sz="1200">
                <a:solidFill>
                  <a:srgbClr val="62A0FE"/>
                </a:solidFil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65" name="Google Shape;165;p20"/>
          <p:cNvSpPr txBox="1"/>
          <p:nvPr>
            <p:ph idx="4" type="body"/>
          </p:nvPr>
        </p:nvSpPr>
        <p:spPr>
          <a:xfrm>
            <a:off x="-1785805" y="213240"/>
            <a:ext cx="1695300" cy="1767900"/>
          </a:xfrm>
          <a:prstGeom prst="rect">
            <a:avLst/>
          </a:prstGeom>
          <a:solidFill>
            <a:schemeClr val="dk2"/>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66" name="Google Shape;166;p20"/>
          <p:cNvSpPr txBox="1"/>
          <p:nvPr>
            <p:ph idx="5" type="body"/>
          </p:nvPr>
        </p:nvSpPr>
        <p:spPr>
          <a:xfrm>
            <a:off x="-1785805" y="2114550"/>
            <a:ext cx="1695300" cy="1826100"/>
          </a:xfrm>
          <a:prstGeom prst="rect">
            <a:avLst/>
          </a:prstGeom>
          <a:solidFill>
            <a:srgbClr val="FF0000"/>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67" name="Google Shape;167;p20"/>
          <p:cNvSpPr txBox="1"/>
          <p:nvPr>
            <p:ph idx="6" type="body"/>
          </p:nvPr>
        </p:nvSpPr>
        <p:spPr>
          <a:xfrm>
            <a:off x="205483" y="2153841"/>
            <a:ext cx="1375800" cy="708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68" name="Google Shape;168;p20"/>
          <p:cNvSpPr txBox="1"/>
          <p:nvPr>
            <p:ph idx="7" type="body"/>
          </p:nvPr>
        </p:nvSpPr>
        <p:spPr>
          <a:xfrm>
            <a:off x="205483" y="3454004"/>
            <a:ext cx="1375800" cy="708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69" name="Google Shape;169;p20"/>
          <p:cNvSpPr txBox="1"/>
          <p:nvPr>
            <p:ph idx="8" type="body"/>
          </p:nvPr>
        </p:nvSpPr>
        <p:spPr>
          <a:xfrm>
            <a:off x="5356181" y="-1486963"/>
            <a:ext cx="0" cy="7077900"/>
          </a:xfrm>
          <a:prstGeom prst="rect">
            <a:avLst/>
          </a:prstGeom>
          <a:noFill/>
          <a:ln cap="flat" cmpd="sng" w="12700">
            <a:solidFill>
              <a:schemeClr val="accent6"/>
            </a:solidFill>
            <a:prstDash val="dash"/>
            <a:round/>
            <a:headEnd len="sm" w="sm" type="none"/>
            <a:tailEnd len="sm" w="sm" type="none"/>
          </a:ln>
        </p:spPr>
        <p:txBody>
          <a:bodyPr anchorCtr="0" anchor="t" bIns="17150" lIns="34275" spcFirstLastPara="1" rIns="34275" wrap="square" tIns="17150">
            <a:normAutofit/>
          </a:bodyPr>
          <a:lstStyle>
            <a:lvl1pPr indent="-228600" lvl="0" marL="457200" rtl="0" algn="l">
              <a:lnSpc>
                <a:spcPct val="90000"/>
              </a:lnSpc>
              <a:spcBef>
                <a:spcPts val="800"/>
              </a:spcBef>
              <a:spcAft>
                <a:spcPts val="0"/>
              </a:spcAft>
              <a:buSzPts val="2100"/>
              <a:buNone/>
              <a:defRPr sz="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SzPts val="1800"/>
              <a:buNone/>
              <a:defRPr>
                <a:solidFill>
                  <a:schemeClr val="dk1"/>
                </a:solidFill>
                <a:latin typeface="Arial"/>
                <a:ea typeface="Arial"/>
                <a:cs typeface="Arial"/>
                <a:sym typeface="Arial"/>
              </a:defRPr>
            </a:lvl2pPr>
            <a:lvl3pPr indent="-228600" lvl="2" marL="1371600" rtl="0" algn="l">
              <a:lnSpc>
                <a:spcPct val="90000"/>
              </a:lnSpc>
              <a:spcBef>
                <a:spcPts val="400"/>
              </a:spcBef>
              <a:spcAft>
                <a:spcPts val="0"/>
              </a:spcAft>
              <a:buSzPts val="1500"/>
              <a:buNone/>
              <a:defRPr>
                <a:solidFill>
                  <a:schemeClr val="dk1"/>
                </a:solidFill>
                <a:latin typeface="Arial"/>
                <a:ea typeface="Arial"/>
                <a:cs typeface="Arial"/>
                <a:sym typeface="Arial"/>
              </a:defRPr>
            </a:lvl3pPr>
            <a:lvl4pPr indent="-228600" lvl="3" marL="1828800" rtl="0" algn="l">
              <a:lnSpc>
                <a:spcPct val="90000"/>
              </a:lnSpc>
              <a:spcBef>
                <a:spcPts val="400"/>
              </a:spcBef>
              <a:spcAft>
                <a:spcPts val="0"/>
              </a:spcAft>
              <a:buSzPts val="1400"/>
              <a:buNone/>
              <a:defRPr>
                <a:solidFill>
                  <a:schemeClr val="dk1"/>
                </a:solidFill>
                <a:latin typeface="Arial"/>
                <a:ea typeface="Arial"/>
                <a:cs typeface="Arial"/>
                <a:sym typeface="Arial"/>
              </a:defRPr>
            </a:lvl4pPr>
            <a:lvl5pPr indent="-228600" lvl="4" marL="2286000" rtl="0" algn="l">
              <a:lnSpc>
                <a:spcPct val="90000"/>
              </a:lnSpc>
              <a:spcBef>
                <a:spcPts val="400"/>
              </a:spcBef>
              <a:spcAft>
                <a:spcPts val="0"/>
              </a:spcAft>
              <a:buSzPts val="1400"/>
              <a:buNone/>
              <a:defRPr>
                <a:solidFill>
                  <a:schemeClr val="dk1"/>
                </a:solidFill>
                <a:latin typeface="Arial"/>
                <a:ea typeface="Arial"/>
                <a:cs typeface="Arial"/>
                <a:sym typeface="Aria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70" name="Google Shape;170;p20"/>
          <p:cNvSpPr txBox="1"/>
          <p:nvPr>
            <p:ph idx="9" type="body"/>
          </p:nvPr>
        </p:nvSpPr>
        <p:spPr>
          <a:xfrm>
            <a:off x="5356181" y="-186801"/>
            <a:ext cx="0" cy="7077900"/>
          </a:xfrm>
          <a:prstGeom prst="rect">
            <a:avLst/>
          </a:prstGeom>
          <a:noFill/>
          <a:ln cap="flat" cmpd="sng" w="12700">
            <a:solidFill>
              <a:schemeClr val="accent6"/>
            </a:solidFill>
            <a:prstDash val="dash"/>
            <a:round/>
            <a:headEnd len="sm" w="sm" type="none"/>
            <a:tailEnd len="sm" w="sm" type="none"/>
          </a:ln>
        </p:spPr>
        <p:txBody>
          <a:bodyPr anchorCtr="0" anchor="t" bIns="17150" lIns="34275" spcFirstLastPara="1" rIns="34275" wrap="square" tIns="17150">
            <a:normAutofit/>
          </a:bodyPr>
          <a:lstStyle>
            <a:lvl1pPr indent="-228600" lvl="0" marL="457200" rtl="0" algn="l">
              <a:lnSpc>
                <a:spcPct val="90000"/>
              </a:lnSpc>
              <a:spcBef>
                <a:spcPts val="800"/>
              </a:spcBef>
              <a:spcAft>
                <a:spcPts val="0"/>
              </a:spcAft>
              <a:buSzPts val="2100"/>
              <a:buNone/>
              <a:defRPr sz="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SzPts val="1800"/>
              <a:buNone/>
              <a:defRPr>
                <a:solidFill>
                  <a:schemeClr val="dk1"/>
                </a:solidFill>
                <a:latin typeface="Arial"/>
                <a:ea typeface="Arial"/>
                <a:cs typeface="Arial"/>
                <a:sym typeface="Arial"/>
              </a:defRPr>
            </a:lvl2pPr>
            <a:lvl3pPr indent="-228600" lvl="2" marL="1371600" rtl="0" algn="l">
              <a:lnSpc>
                <a:spcPct val="90000"/>
              </a:lnSpc>
              <a:spcBef>
                <a:spcPts val="400"/>
              </a:spcBef>
              <a:spcAft>
                <a:spcPts val="0"/>
              </a:spcAft>
              <a:buSzPts val="1500"/>
              <a:buNone/>
              <a:defRPr>
                <a:solidFill>
                  <a:schemeClr val="dk1"/>
                </a:solidFill>
                <a:latin typeface="Arial"/>
                <a:ea typeface="Arial"/>
                <a:cs typeface="Arial"/>
                <a:sym typeface="Arial"/>
              </a:defRPr>
            </a:lvl3pPr>
            <a:lvl4pPr indent="-228600" lvl="3" marL="1828800" rtl="0" algn="l">
              <a:lnSpc>
                <a:spcPct val="90000"/>
              </a:lnSpc>
              <a:spcBef>
                <a:spcPts val="400"/>
              </a:spcBef>
              <a:spcAft>
                <a:spcPts val="0"/>
              </a:spcAft>
              <a:buSzPts val="1400"/>
              <a:buNone/>
              <a:defRPr>
                <a:solidFill>
                  <a:schemeClr val="dk1"/>
                </a:solidFill>
                <a:latin typeface="Arial"/>
                <a:ea typeface="Arial"/>
                <a:cs typeface="Arial"/>
                <a:sym typeface="Arial"/>
              </a:defRPr>
            </a:lvl4pPr>
            <a:lvl5pPr indent="-228600" lvl="4" marL="2286000" rtl="0" algn="l">
              <a:lnSpc>
                <a:spcPct val="90000"/>
              </a:lnSpc>
              <a:spcBef>
                <a:spcPts val="400"/>
              </a:spcBef>
              <a:spcAft>
                <a:spcPts val="0"/>
              </a:spcAft>
              <a:buSzPts val="1400"/>
              <a:buNone/>
              <a:defRPr>
                <a:solidFill>
                  <a:schemeClr val="dk1"/>
                </a:solidFill>
                <a:latin typeface="Arial"/>
                <a:ea typeface="Arial"/>
                <a:cs typeface="Arial"/>
                <a:sym typeface="Aria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71" name="Google Shape;171;p20"/>
          <p:cNvSpPr txBox="1"/>
          <p:nvPr>
            <p:ph idx="13" type="body"/>
          </p:nvPr>
        </p:nvSpPr>
        <p:spPr>
          <a:xfrm>
            <a:off x="1817866" y="2153841"/>
            <a:ext cx="7070100" cy="1096500"/>
          </a:xfrm>
          <a:prstGeom prst="rect">
            <a:avLst/>
          </a:prstGeom>
          <a:noFill/>
          <a:ln>
            <a:noFill/>
          </a:ln>
        </p:spPr>
        <p:txBody>
          <a:bodyPr anchorCtr="0" anchor="t" bIns="17150" lIns="34275" spcFirstLastPara="1" rIns="34275" wrap="square" tIns="17150">
            <a:spAutoFit/>
          </a:bodyPr>
          <a:lstStyle>
            <a:lvl1pPr indent="-361950" lvl="0" marL="457200" rtl="0" algn="l">
              <a:lnSpc>
                <a:spcPct val="90000"/>
              </a:lnSpc>
              <a:spcBef>
                <a:spcPts val="500"/>
              </a:spcBef>
              <a:spcAft>
                <a:spcPts val="0"/>
              </a:spcAft>
              <a:buSzPts val="2100"/>
              <a:buFont typeface="Noto Sans Symbols"/>
              <a:buChar char="▪"/>
              <a:defRPr b="0" sz="1200"/>
            </a:lvl1pPr>
            <a:lvl2pPr indent="-342900" lvl="1" marL="914400" rtl="0" algn="l">
              <a:lnSpc>
                <a:spcPct val="90000"/>
              </a:lnSpc>
              <a:spcBef>
                <a:spcPts val="200"/>
              </a:spcBef>
              <a:spcAft>
                <a:spcPts val="0"/>
              </a:spcAft>
              <a:buSzPts val="1800"/>
              <a:buChar char="•"/>
              <a:defRPr sz="1200"/>
            </a:lvl2pPr>
            <a:lvl3pPr indent="-292100" lvl="2" marL="1371600" rtl="0" algn="l">
              <a:lnSpc>
                <a:spcPct val="90000"/>
              </a:lnSpc>
              <a:spcBef>
                <a:spcPts val="200"/>
              </a:spcBef>
              <a:spcAft>
                <a:spcPts val="0"/>
              </a:spcAft>
              <a:buSzPts val="1000"/>
              <a:buFont typeface="Noto Sans Symbols"/>
              <a:buChar char="▪"/>
              <a:defRPr sz="12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72" name="Google Shape;172;p20"/>
          <p:cNvSpPr txBox="1"/>
          <p:nvPr>
            <p:ph idx="14" type="body"/>
          </p:nvPr>
        </p:nvSpPr>
        <p:spPr>
          <a:xfrm>
            <a:off x="1817866" y="3454004"/>
            <a:ext cx="7070100" cy="1096500"/>
          </a:xfrm>
          <a:prstGeom prst="rect">
            <a:avLst/>
          </a:prstGeom>
          <a:noFill/>
          <a:ln>
            <a:noFill/>
          </a:ln>
        </p:spPr>
        <p:txBody>
          <a:bodyPr anchorCtr="0" anchor="t" bIns="17150" lIns="34275" spcFirstLastPara="1" rIns="34275" wrap="square" tIns="17150">
            <a:spAutoFit/>
          </a:bodyPr>
          <a:lstStyle>
            <a:lvl1pPr indent="-361950" lvl="0" marL="457200" rtl="0" algn="l">
              <a:lnSpc>
                <a:spcPct val="90000"/>
              </a:lnSpc>
              <a:spcBef>
                <a:spcPts val="500"/>
              </a:spcBef>
              <a:spcAft>
                <a:spcPts val="0"/>
              </a:spcAft>
              <a:buSzPts val="2100"/>
              <a:buFont typeface="Noto Sans Symbols"/>
              <a:buChar char="▪"/>
              <a:defRPr b="0" sz="1200"/>
            </a:lvl1pPr>
            <a:lvl2pPr indent="-342900" lvl="1" marL="914400" rtl="0" algn="l">
              <a:lnSpc>
                <a:spcPct val="90000"/>
              </a:lnSpc>
              <a:spcBef>
                <a:spcPts val="200"/>
              </a:spcBef>
              <a:spcAft>
                <a:spcPts val="0"/>
              </a:spcAft>
              <a:buSzPts val="1800"/>
              <a:buChar char="•"/>
              <a:defRPr sz="1200"/>
            </a:lvl2pPr>
            <a:lvl3pPr indent="-292100" lvl="2" marL="1371600" rtl="0" algn="l">
              <a:lnSpc>
                <a:spcPct val="90000"/>
              </a:lnSpc>
              <a:spcBef>
                <a:spcPts val="200"/>
              </a:spcBef>
              <a:spcAft>
                <a:spcPts val="0"/>
              </a:spcAft>
              <a:buSzPts val="1000"/>
              <a:buFont typeface="Noto Sans Symbols"/>
              <a:buChar char="▪"/>
              <a:defRPr sz="12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9" name="Google Shape;19;p3"/>
          <p:cNvSpPr txBox="1"/>
          <p:nvPr>
            <p:ph idx="1" type="body"/>
          </p:nvPr>
        </p:nvSpPr>
        <p:spPr>
          <a:xfrm>
            <a:off x="628650" y="1369219"/>
            <a:ext cx="7886700" cy="32634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0" name="Google Shape;20;p3"/>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1" name="Google Shape;21;p3"/>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2" name="Google Shape;22;p3"/>
          <p:cNvSpPr txBox="1"/>
          <p:nvPr>
            <p:ph idx="12" type="sldNum"/>
          </p:nvPr>
        </p:nvSpPr>
        <p:spPr>
          <a:xfrm>
            <a:off x="6457953"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77" name="Shape 177"/>
        <p:cNvGrpSpPr/>
        <p:nvPr/>
      </p:nvGrpSpPr>
      <p:grpSpPr>
        <a:xfrm>
          <a:off x="0" y="0"/>
          <a:ext cx="0" cy="0"/>
          <a:chOff x="0" y="0"/>
          <a:chExt cx="0" cy="0"/>
        </a:xfrm>
      </p:grpSpPr>
      <p:sp>
        <p:nvSpPr>
          <p:cNvPr id="178" name="Google Shape;178;p22"/>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79" name="Google Shape;179;p22"/>
          <p:cNvSpPr txBox="1"/>
          <p:nvPr>
            <p:ph idx="1" type="body"/>
          </p:nvPr>
        </p:nvSpPr>
        <p:spPr>
          <a:xfrm>
            <a:off x="628650" y="1369219"/>
            <a:ext cx="7886700" cy="32634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80" name="Google Shape;180;p22"/>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9pPr>
          </a:lstStyle>
          <a:p/>
        </p:txBody>
      </p:sp>
      <p:sp>
        <p:nvSpPr>
          <p:cNvPr id="181" name="Google Shape;181;p22"/>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marR="0" rtl="0" algn="ctr">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500" u="none" cap="none" strike="noStrike">
                <a:solidFill>
                  <a:srgbClr val="000000"/>
                </a:solidFill>
                <a:latin typeface="Arial"/>
                <a:ea typeface="Arial"/>
                <a:cs typeface="Arial"/>
                <a:sym typeface="Arial"/>
              </a:defRPr>
            </a:lvl9pPr>
          </a:lstStyle>
          <a:p/>
        </p:txBody>
      </p:sp>
      <p:sp>
        <p:nvSpPr>
          <p:cNvPr id="182" name="Google Shape;182;p22"/>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3" name="Shape 183"/>
        <p:cNvGrpSpPr/>
        <p:nvPr/>
      </p:nvGrpSpPr>
      <p:grpSpPr>
        <a:xfrm>
          <a:off x="0" y="0"/>
          <a:ext cx="0" cy="0"/>
          <a:chOff x="0" y="0"/>
          <a:chExt cx="0" cy="0"/>
        </a:xfrm>
      </p:grpSpPr>
      <p:sp>
        <p:nvSpPr>
          <p:cNvPr id="184" name="Google Shape;184;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85" name="Google Shape;185;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6" name="Google Shape;18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7" name="Shape 187"/>
        <p:cNvGrpSpPr/>
        <p:nvPr/>
      </p:nvGrpSpPr>
      <p:grpSpPr>
        <a:xfrm>
          <a:off x="0" y="0"/>
          <a:ext cx="0" cy="0"/>
          <a:chOff x="0" y="0"/>
          <a:chExt cx="0" cy="0"/>
        </a:xfrm>
      </p:grpSpPr>
      <p:sp>
        <p:nvSpPr>
          <p:cNvPr id="188" name="Google Shape;188;p2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89" name="Google Shape;18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0" name="Shape 190"/>
        <p:cNvGrpSpPr/>
        <p:nvPr/>
      </p:nvGrpSpPr>
      <p:grpSpPr>
        <a:xfrm>
          <a:off x="0" y="0"/>
          <a:ext cx="0" cy="0"/>
          <a:chOff x="0" y="0"/>
          <a:chExt cx="0" cy="0"/>
        </a:xfrm>
      </p:grpSpPr>
      <p:sp>
        <p:nvSpPr>
          <p:cNvPr id="191" name="Google Shape;191;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2" name="Google Shape;192;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3" name="Google Shape;19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4" name="Shape 194"/>
        <p:cNvGrpSpPr/>
        <p:nvPr/>
      </p:nvGrpSpPr>
      <p:grpSpPr>
        <a:xfrm>
          <a:off x="0" y="0"/>
          <a:ext cx="0" cy="0"/>
          <a:chOff x="0" y="0"/>
          <a:chExt cx="0" cy="0"/>
        </a:xfrm>
      </p:grpSpPr>
      <p:sp>
        <p:nvSpPr>
          <p:cNvPr id="195" name="Google Shape;195;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6" name="Google Shape;196;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97" name="Google Shape;197;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98" name="Google Shape;19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1" name="Google Shape;201;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2" name="Shape 202"/>
        <p:cNvGrpSpPr/>
        <p:nvPr/>
      </p:nvGrpSpPr>
      <p:grpSpPr>
        <a:xfrm>
          <a:off x="0" y="0"/>
          <a:ext cx="0" cy="0"/>
          <a:chOff x="0" y="0"/>
          <a:chExt cx="0" cy="0"/>
        </a:xfrm>
      </p:grpSpPr>
      <p:sp>
        <p:nvSpPr>
          <p:cNvPr id="203" name="Google Shape;203;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4" name="Google Shape;204;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5" name="Google Shape;20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6" name="Shape 206"/>
        <p:cNvGrpSpPr/>
        <p:nvPr/>
      </p:nvGrpSpPr>
      <p:grpSpPr>
        <a:xfrm>
          <a:off x="0" y="0"/>
          <a:ext cx="0" cy="0"/>
          <a:chOff x="0" y="0"/>
          <a:chExt cx="0" cy="0"/>
        </a:xfrm>
      </p:grpSpPr>
      <p:sp>
        <p:nvSpPr>
          <p:cNvPr id="207" name="Google Shape;207;p2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8" name="Google Shape;20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9" name="Shape 209"/>
        <p:cNvGrpSpPr/>
        <p:nvPr/>
      </p:nvGrpSpPr>
      <p:grpSpPr>
        <a:xfrm>
          <a:off x="0" y="0"/>
          <a:ext cx="0" cy="0"/>
          <a:chOff x="0" y="0"/>
          <a:chExt cx="0" cy="0"/>
        </a:xfrm>
      </p:grpSpPr>
      <p:sp>
        <p:nvSpPr>
          <p:cNvPr id="210" name="Google Shape;210;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12" name="Google Shape;212;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3" name="Google Shape;213;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4" name="Google Shape;21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5" name="Shape 215"/>
        <p:cNvGrpSpPr/>
        <p:nvPr/>
      </p:nvGrpSpPr>
      <p:grpSpPr>
        <a:xfrm>
          <a:off x="0" y="0"/>
          <a:ext cx="0" cy="0"/>
          <a:chOff x="0" y="0"/>
          <a:chExt cx="0" cy="0"/>
        </a:xfrm>
      </p:grpSpPr>
      <p:sp>
        <p:nvSpPr>
          <p:cNvPr id="216" name="Google Shape;216;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17" name="Google Shape;21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одержание">
  <p:cSld name="Содержание">
    <p:spTree>
      <p:nvGrpSpPr>
        <p:cNvPr id="23" name="Shape 23"/>
        <p:cNvGrpSpPr/>
        <p:nvPr/>
      </p:nvGrpSpPr>
      <p:grpSpPr>
        <a:xfrm>
          <a:off x="0" y="0"/>
          <a:ext cx="0" cy="0"/>
          <a:chOff x="0" y="0"/>
          <a:chExt cx="0" cy="0"/>
        </a:xfrm>
      </p:grpSpPr>
      <p:sp>
        <p:nvSpPr>
          <p:cNvPr id="24" name="Google Shape;24;p4"/>
          <p:cNvSpPr/>
          <p:nvPr/>
        </p:nvSpPr>
        <p:spPr>
          <a:xfrm rot="-5400000">
            <a:off x="8680463" y="4679963"/>
            <a:ext cx="36000" cy="891072"/>
          </a:xfrm>
          <a:prstGeom prst="rect">
            <a:avLst/>
          </a:prstGeom>
          <a:solidFill>
            <a:srgbClr val="1E41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 name="Google Shape;25;p4"/>
          <p:cNvSpPr/>
          <p:nvPr/>
        </p:nvSpPr>
        <p:spPr>
          <a:xfrm>
            <a:off x="9107999" y="4252428"/>
            <a:ext cx="36000" cy="891072"/>
          </a:xfrm>
          <a:prstGeom prst="rect">
            <a:avLst/>
          </a:prstGeom>
          <a:solidFill>
            <a:srgbClr val="1E41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 name="Google Shape;26;p4"/>
          <p:cNvSpPr txBox="1"/>
          <p:nvPr/>
        </p:nvSpPr>
        <p:spPr>
          <a:xfrm>
            <a:off x="8685475" y="4623978"/>
            <a:ext cx="387025" cy="273844"/>
          </a:xfrm>
          <a:prstGeom prst="rect">
            <a:avLst/>
          </a:prstGeom>
          <a:noFill/>
          <a:ln>
            <a:noFill/>
          </a:ln>
        </p:spPr>
        <p:txBody>
          <a:bodyPr anchorCtr="0" anchor="b" bIns="0" lIns="0" spcFirstLastPara="1" rIns="0" wrap="square" tIns="0">
            <a:noAutofit/>
          </a:bodyPr>
          <a:lstStyle/>
          <a:p>
            <a:pPr indent="0" lvl="0" marL="0" marR="0" rtl="0" algn="l">
              <a:lnSpc>
                <a:spcPct val="150000"/>
              </a:lnSpc>
              <a:spcBef>
                <a:spcPts val="0"/>
              </a:spcBef>
              <a:spcAft>
                <a:spcPts val="0"/>
              </a:spcAft>
              <a:buClr>
                <a:schemeClr val="dk2"/>
              </a:buClr>
              <a:buSzPts val="1300"/>
              <a:buFont typeface="Arial"/>
              <a:buNone/>
            </a:pPr>
            <a:fld id="{00000000-1234-1234-1234-123412341234}" type="slidenum">
              <a:rPr b="0" i="0" lang="ru" sz="1000" u="none" cap="none" strike="noStrike">
                <a:solidFill>
                  <a:srgbClr val="EAEBEA"/>
                </a:solidFill>
                <a:latin typeface="Quattrocento Sans"/>
                <a:ea typeface="Quattrocento Sans"/>
                <a:cs typeface="Quattrocento Sans"/>
                <a:sym typeface="Quattrocento Sans"/>
              </a:rPr>
              <a:t>‹#›</a:t>
            </a:fld>
            <a:endParaRPr b="0" i="0" sz="1000" u="none" cap="none" strike="noStrike">
              <a:solidFill>
                <a:srgbClr val="EAEBEA"/>
              </a:solidFill>
              <a:latin typeface="Quattrocento Sans"/>
              <a:ea typeface="Quattrocento Sans"/>
              <a:cs typeface="Quattrocento Sans"/>
              <a:sym typeface="Quattrocento Sans"/>
            </a:endParaRPr>
          </a:p>
        </p:txBody>
      </p:sp>
      <p:pic>
        <p:nvPicPr>
          <p:cNvPr id="27" name="Google Shape;27;p4"/>
          <p:cNvPicPr preferRelativeResize="0"/>
          <p:nvPr/>
        </p:nvPicPr>
        <p:blipFill rotWithShape="1">
          <a:blip r:embed="rId2">
            <a:alphaModFix/>
          </a:blip>
          <a:srcRect b="0" l="0" r="0" t="0"/>
          <a:stretch/>
        </p:blipFill>
        <p:spPr>
          <a:xfrm>
            <a:off x="8255419" y="253405"/>
            <a:ext cx="452227" cy="318119"/>
          </a:xfrm>
          <a:prstGeom prst="rect">
            <a:avLst/>
          </a:prstGeom>
          <a:noFill/>
          <a:ln>
            <a:noFill/>
          </a:ln>
        </p:spPr>
      </p:pic>
      <p:pic>
        <p:nvPicPr>
          <p:cNvPr descr="HRlink - первая система электронного кадрового документооборота" id="28" name="Google Shape;28;p4"/>
          <p:cNvPicPr preferRelativeResize="0"/>
          <p:nvPr/>
        </p:nvPicPr>
        <p:blipFill rotWithShape="1">
          <a:blip r:embed="rId3">
            <a:alphaModFix/>
          </a:blip>
          <a:srcRect b="0" l="0" r="0" t="0"/>
          <a:stretch/>
        </p:blipFill>
        <p:spPr>
          <a:xfrm>
            <a:off x="7277023" y="343195"/>
            <a:ext cx="843706" cy="31811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8" name="Shape 218"/>
        <p:cNvGrpSpPr/>
        <p:nvPr/>
      </p:nvGrpSpPr>
      <p:grpSpPr>
        <a:xfrm>
          <a:off x="0" y="0"/>
          <a:ext cx="0" cy="0"/>
          <a:chOff x="0" y="0"/>
          <a:chExt cx="0" cy="0"/>
        </a:xfrm>
      </p:grpSpPr>
      <p:sp>
        <p:nvSpPr>
          <p:cNvPr id="219" name="Google Shape;219;p3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20" name="Google Shape;220;p3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21" name="Google Shape;22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2" name="Shape 222"/>
        <p:cNvGrpSpPr/>
        <p:nvPr/>
      </p:nvGrpSpPr>
      <p:grpSpPr>
        <a:xfrm>
          <a:off x="0" y="0"/>
          <a:ext cx="0" cy="0"/>
          <a:chOff x="0" y="0"/>
          <a:chExt cx="0" cy="0"/>
        </a:xfrm>
      </p:grpSpPr>
      <p:sp>
        <p:nvSpPr>
          <p:cNvPr id="223" name="Google Shape;223;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230" name="Shape 230"/>
        <p:cNvGrpSpPr/>
        <p:nvPr/>
      </p:nvGrpSpPr>
      <p:grpSpPr>
        <a:xfrm>
          <a:off x="0" y="0"/>
          <a:ext cx="0" cy="0"/>
          <a:chOff x="0" y="0"/>
          <a:chExt cx="0" cy="0"/>
        </a:xfrm>
      </p:grpSpPr>
      <p:sp>
        <p:nvSpPr>
          <p:cNvPr id="231" name="Google Shape;231;p35"/>
          <p:cNvSpPr txBox="1"/>
          <p:nvPr>
            <p:ph type="ctrTitle"/>
          </p:nvPr>
        </p:nvSpPr>
        <p:spPr>
          <a:xfrm>
            <a:off x="1143001" y="841772"/>
            <a:ext cx="6858000" cy="1790700"/>
          </a:xfrm>
          <a:prstGeom prst="rect">
            <a:avLst/>
          </a:prstGeom>
          <a:noFill/>
          <a:ln>
            <a:noFill/>
          </a:ln>
        </p:spPr>
        <p:txBody>
          <a:bodyPr anchorCtr="0" anchor="b" bIns="17150" lIns="34275" spcFirstLastPara="1" rIns="34275" wrap="square" tIns="17150">
            <a:normAutofit/>
          </a:bodyPr>
          <a:lstStyle>
            <a:lvl1pPr lvl="0" algn="ctr">
              <a:lnSpc>
                <a:spcPct val="90000"/>
              </a:lnSpc>
              <a:spcBef>
                <a:spcPts val="0"/>
              </a:spcBef>
              <a:spcAft>
                <a:spcPts val="0"/>
              </a:spcAft>
              <a:buClr>
                <a:schemeClr val="dk1"/>
              </a:buClr>
              <a:buSzPts val="4500"/>
              <a:buFont typeface="Montserrat"/>
              <a:buNone/>
              <a:defRPr sz="45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32" name="Google Shape;232;p35"/>
          <p:cNvSpPr txBox="1"/>
          <p:nvPr>
            <p:ph idx="1" type="subTitle"/>
          </p:nvPr>
        </p:nvSpPr>
        <p:spPr>
          <a:xfrm>
            <a:off x="1143001" y="2701529"/>
            <a:ext cx="6858000" cy="1241700"/>
          </a:xfrm>
          <a:prstGeom prst="rect">
            <a:avLst/>
          </a:prstGeom>
          <a:noFill/>
          <a:ln>
            <a:noFill/>
          </a:ln>
        </p:spPr>
        <p:txBody>
          <a:bodyPr anchorCtr="0" anchor="t" bIns="17150" lIns="34275" spcFirstLastPara="1" rIns="34275" wrap="square" tIns="1715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33" name="Google Shape;233;p35"/>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34" name="Google Shape;234;p35"/>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35" name="Google Shape;235;p35"/>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236" name="Shape 236"/>
        <p:cNvGrpSpPr/>
        <p:nvPr/>
      </p:nvGrpSpPr>
      <p:grpSpPr>
        <a:xfrm>
          <a:off x="0" y="0"/>
          <a:ext cx="0" cy="0"/>
          <a:chOff x="0" y="0"/>
          <a:chExt cx="0" cy="0"/>
        </a:xfrm>
      </p:grpSpPr>
      <p:sp>
        <p:nvSpPr>
          <p:cNvPr id="237" name="Google Shape;237;p36"/>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38" name="Google Shape;238;p36"/>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39" name="Google Shape;239;p36"/>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40" name="Shape 240"/>
        <p:cNvGrpSpPr/>
        <p:nvPr/>
      </p:nvGrpSpPr>
      <p:grpSpPr>
        <a:xfrm>
          <a:off x="0" y="0"/>
          <a:ext cx="0" cy="0"/>
          <a:chOff x="0" y="0"/>
          <a:chExt cx="0" cy="0"/>
        </a:xfrm>
      </p:grpSpPr>
      <p:sp>
        <p:nvSpPr>
          <p:cNvPr id="241" name="Google Shape;241;p37"/>
          <p:cNvSpPr txBox="1"/>
          <p:nvPr>
            <p:ph type="title"/>
          </p:nvPr>
        </p:nvSpPr>
        <p:spPr>
          <a:xfrm>
            <a:off x="623888" y="1282304"/>
            <a:ext cx="7886700" cy="2139600"/>
          </a:xfrm>
          <a:prstGeom prst="rect">
            <a:avLst/>
          </a:prstGeom>
          <a:noFill/>
          <a:ln>
            <a:noFill/>
          </a:ln>
        </p:spPr>
        <p:txBody>
          <a:bodyPr anchorCtr="0" anchor="b" bIns="17150" lIns="34275" spcFirstLastPara="1" rIns="34275" wrap="square" tIns="17150">
            <a:normAutofit/>
          </a:bodyPr>
          <a:lstStyle>
            <a:lvl1pPr lvl="0" algn="l">
              <a:lnSpc>
                <a:spcPct val="90000"/>
              </a:lnSpc>
              <a:spcBef>
                <a:spcPts val="0"/>
              </a:spcBef>
              <a:spcAft>
                <a:spcPts val="0"/>
              </a:spcAft>
              <a:buClr>
                <a:schemeClr val="dk1"/>
              </a:buClr>
              <a:buSzPts val="4500"/>
              <a:buFont typeface="Montserrat"/>
              <a:buNone/>
              <a:defRPr sz="45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42" name="Google Shape;242;p37"/>
          <p:cNvSpPr txBox="1"/>
          <p:nvPr>
            <p:ph idx="1" type="body"/>
          </p:nvPr>
        </p:nvSpPr>
        <p:spPr>
          <a:xfrm>
            <a:off x="623888" y="3442098"/>
            <a:ext cx="7886700" cy="1125000"/>
          </a:xfrm>
          <a:prstGeom prst="rect">
            <a:avLst/>
          </a:prstGeom>
          <a:noFill/>
          <a:ln>
            <a:noFill/>
          </a:ln>
        </p:spPr>
        <p:txBody>
          <a:bodyPr anchorCtr="0" anchor="t" bIns="17150" lIns="34275" spcFirstLastPara="1" rIns="34275" wrap="square" tIns="17150">
            <a:normAutofit/>
          </a:bodyPr>
          <a:lstStyle>
            <a:lvl1pPr indent="-228600" lvl="0" marL="457200" algn="l">
              <a:lnSpc>
                <a:spcPct val="90000"/>
              </a:lnSpc>
              <a:spcBef>
                <a:spcPts val="800"/>
              </a:spcBef>
              <a:spcAft>
                <a:spcPts val="0"/>
              </a:spcAft>
              <a:buClr>
                <a:srgbClr val="8895D5"/>
              </a:buClr>
              <a:buSzPts val="1800"/>
              <a:buNone/>
              <a:defRPr sz="1800">
                <a:solidFill>
                  <a:srgbClr val="8895D5"/>
                </a:solidFill>
              </a:defRPr>
            </a:lvl1pPr>
            <a:lvl2pPr indent="-228600" lvl="1" marL="914400" algn="l">
              <a:lnSpc>
                <a:spcPct val="90000"/>
              </a:lnSpc>
              <a:spcBef>
                <a:spcPts val="400"/>
              </a:spcBef>
              <a:spcAft>
                <a:spcPts val="0"/>
              </a:spcAft>
              <a:buClr>
                <a:srgbClr val="8895D5"/>
              </a:buClr>
              <a:buSzPts val="1500"/>
              <a:buNone/>
              <a:defRPr sz="1500">
                <a:solidFill>
                  <a:srgbClr val="8895D5"/>
                </a:solidFill>
              </a:defRPr>
            </a:lvl2pPr>
            <a:lvl3pPr indent="-228600" lvl="2" marL="1371600" algn="l">
              <a:lnSpc>
                <a:spcPct val="90000"/>
              </a:lnSpc>
              <a:spcBef>
                <a:spcPts val="400"/>
              </a:spcBef>
              <a:spcAft>
                <a:spcPts val="0"/>
              </a:spcAft>
              <a:buClr>
                <a:srgbClr val="8895D5"/>
              </a:buClr>
              <a:buSzPts val="1400"/>
              <a:buNone/>
              <a:defRPr sz="1400">
                <a:solidFill>
                  <a:srgbClr val="8895D5"/>
                </a:solidFill>
              </a:defRPr>
            </a:lvl3pPr>
            <a:lvl4pPr indent="-228600" lvl="3" marL="1828800" algn="l">
              <a:lnSpc>
                <a:spcPct val="90000"/>
              </a:lnSpc>
              <a:spcBef>
                <a:spcPts val="400"/>
              </a:spcBef>
              <a:spcAft>
                <a:spcPts val="0"/>
              </a:spcAft>
              <a:buClr>
                <a:srgbClr val="8895D5"/>
              </a:buClr>
              <a:buSzPts val="1200"/>
              <a:buNone/>
              <a:defRPr sz="1200">
                <a:solidFill>
                  <a:srgbClr val="8895D5"/>
                </a:solidFill>
              </a:defRPr>
            </a:lvl4pPr>
            <a:lvl5pPr indent="-228600" lvl="4" marL="2286000" algn="l">
              <a:lnSpc>
                <a:spcPct val="90000"/>
              </a:lnSpc>
              <a:spcBef>
                <a:spcPts val="400"/>
              </a:spcBef>
              <a:spcAft>
                <a:spcPts val="0"/>
              </a:spcAft>
              <a:buClr>
                <a:srgbClr val="8895D5"/>
              </a:buClr>
              <a:buSzPts val="1200"/>
              <a:buNone/>
              <a:defRPr sz="1200">
                <a:solidFill>
                  <a:srgbClr val="8895D5"/>
                </a:solidFill>
              </a:defRPr>
            </a:lvl5pPr>
            <a:lvl6pPr indent="-228600" lvl="5" marL="2743200" algn="l">
              <a:lnSpc>
                <a:spcPct val="90000"/>
              </a:lnSpc>
              <a:spcBef>
                <a:spcPts val="400"/>
              </a:spcBef>
              <a:spcAft>
                <a:spcPts val="0"/>
              </a:spcAft>
              <a:buClr>
                <a:srgbClr val="8895D5"/>
              </a:buClr>
              <a:buSzPts val="1200"/>
              <a:buNone/>
              <a:defRPr sz="1200">
                <a:solidFill>
                  <a:srgbClr val="8895D5"/>
                </a:solidFill>
              </a:defRPr>
            </a:lvl6pPr>
            <a:lvl7pPr indent="-228600" lvl="6" marL="3200400" algn="l">
              <a:lnSpc>
                <a:spcPct val="90000"/>
              </a:lnSpc>
              <a:spcBef>
                <a:spcPts val="400"/>
              </a:spcBef>
              <a:spcAft>
                <a:spcPts val="0"/>
              </a:spcAft>
              <a:buClr>
                <a:srgbClr val="8895D5"/>
              </a:buClr>
              <a:buSzPts val="1200"/>
              <a:buNone/>
              <a:defRPr sz="1200">
                <a:solidFill>
                  <a:srgbClr val="8895D5"/>
                </a:solidFill>
              </a:defRPr>
            </a:lvl7pPr>
            <a:lvl8pPr indent="-228600" lvl="7" marL="3657600" algn="l">
              <a:lnSpc>
                <a:spcPct val="90000"/>
              </a:lnSpc>
              <a:spcBef>
                <a:spcPts val="400"/>
              </a:spcBef>
              <a:spcAft>
                <a:spcPts val="0"/>
              </a:spcAft>
              <a:buClr>
                <a:srgbClr val="8895D5"/>
              </a:buClr>
              <a:buSzPts val="1200"/>
              <a:buNone/>
              <a:defRPr sz="1200">
                <a:solidFill>
                  <a:srgbClr val="8895D5"/>
                </a:solidFill>
              </a:defRPr>
            </a:lvl8pPr>
            <a:lvl9pPr indent="-228600" lvl="8" marL="4114800" algn="l">
              <a:lnSpc>
                <a:spcPct val="90000"/>
              </a:lnSpc>
              <a:spcBef>
                <a:spcPts val="400"/>
              </a:spcBef>
              <a:spcAft>
                <a:spcPts val="0"/>
              </a:spcAft>
              <a:buClr>
                <a:srgbClr val="8895D5"/>
              </a:buClr>
              <a:buSzPts val="1200"/>
              <a:buNone/>
              <a:defRPr sz="1200">
                <a:solidFill>
                  <a:srgbClr val="8895D5"/>
                </a:solidFill>
              </a:defRPr>
            </a:lvl9pPr>
          </a:lstStyle>
          <a:p/>
        </p:txBody>
      </p:sp>
      <p:sp>
        <p:nvSpPr>
          <p:cNvPr id="243" name="Google Shape;243;p37"/>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44" name="Google Shape;244;p37"/>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45" name="Google Shape;245;p37"/>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46" name="Shape 246"/>
        <p:cNvGrpSpPr/>
        <p:nvPr/>
      </p:nvGrpSpPr>
      <p:grpSpPr>
        <a:xfrm>
          <a:off x="0" y="0"/>
          <a:ext cx="0" cy="0"/>
          <a:chOff x="0" y="0"/>
          <a:chExt cx="0" cy="0"/>
        </a:xfrm>
      </p:grpSpPr>
      <p:sp>
        <p:nvSpPr>
          <p:cNvPr id="247" name="Google Shape;247;p38"/>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48" name="Google Shape;248;p38"/>
          <p:cNvSpPr txBox="1"/>
          <p:nvPr>
            <p:ph idx="1" type="body"/>
          </p:nvPr>
        </p:nvSpPr>
        <p:spPr>
          <a:xfrm>
            <a:off x="628650" y="1369219"/>
            <a:ext cx="3886200" cy="32634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49" name="Google Shape;249;p38"/>
          <p:cNvSpPr txBox="1"/>
          <p:nvPr>
            <p:ph idx="2" type="body"/>
          </p:nvPr>
        </p:nvSpPr>
        <p:spPr>
          <a:xfrm>
            <a:off x="4629152" y="1369219"/>
            <a:ext cx="3886200" cy="32634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50" name="Google Shape;250;p38"/>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51" name="Google Shape;251;p38"/>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52" name="Google Shape;252;p38"/>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253" name="Shape 253"/>
        <p:cNvGrpSpPr/>
        <p:nvPr/>
      </p:nvGrpSpPr>
      <p:grpSpPr>
        <a:xfrm>
          <a:off x="0" y="0"/>
          <a:ext cx="0" cy="0"/>
          <a:chOff x="0" y="0"/>
          <a:chExt cx="0" cy="0"/>
        </a:xfrm>
      </p:grpSpPr>
      <p:sp>
        <p:nvSpPr>
          <p:cNvPr id="254" name="Google Shape;254;p39"/>
          <p:cNvSpPr txBox="1"/>
          <p:nvPr>
            <p:ph type="title"/>
          </p:nvPr>
        </p:nvSpPr>
        <p:spPr>
          <a:xfrm>
            <a:off x="629841" y="273844"/>
            <a:ext cx="7886700" cy="994200"/>
          </a:xfrm>
          <a:prstGeom prst="rect">
            <a:avLst/>
          </a:prstGeom>
          <a:noFill/>
          <a:ln>
            <a:noFill/>
          </a:ln>
        </p:spPr>
        <p:txBody>
          <a:bodyPr anchorCtr="0" anchor="ctr" bIns="17150" lIns="34275" spcFirstLastPara="1" rIns="34275"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55" name="Google Shape;255;p39"/>
          <p:cNvSpPr txBox="1"/>
          <p:nvPr>
            <p:ph idx="1" type="body"/>
          </p:nvPr>
        </p:nvSpPr>
        <p:spPr>
          <a:xfrm>
            <a:off x="629841" y="1260872"/>
            <a:ext cx="3868200" cy="618000"/>
          </a:xfrm>
          <a:prstGeom prst="rect">
            <a:avLst/>
          </a:prstGeom>
          <a:noFill/>
          <a:ln>
            <a:noFill/>
          </a:ln>
        </p:spPr>
        <p:txBody>
          <a:bodyPr anchorCtr="0" anchor="b" bIns="17150" lIns="34275" spcFirstLastPara="1" rIns="34275" wrap="square" tIns="17150">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56" name="Google Shape;256;p39"/>
          <p:cNvSpPr txBox="1"/>
          <p:nvPr>
            <p:ph idx="2" type="body"/>
          </p:nvPr>
        </p:nvSpPr>
        <p:spPr>
          <a:xfrm>
            <a:off x="629841" y="1878806"/>
            <a:ext cx="3868200" cy="27636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57" name="Google Shape;257;p39"/>
          <p:cNvSpPr txBox="1"/>
          <p:nvPr>
            <p:ph idx="3" type="body"/>
          </p:nvPr>
        </p:nvSpPr>
        <p:spPr>
          <a:xfrm>
            <a:off x="4629153" y="1260872"/>
            <a:ext cx="3887400" cy="618000"/>
          </a:xfrm>
          <a:prstGeom prst="rect">
            <a:avLst/>
          </a:prstGeom>
          <a:noFill/>
          <a:ln>
            <a:noFill/>
          </a:ln>
        </p:spPr>
        <p:txBody>
          <a:bodyPr anchorCtr="0" anchor="b" bIns="17150" lIns="34275" spcFirstLastPara="1" rIns="34275" wrap="square" tIns="17150">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58" name="Google Shape;258;p39"/>
          <p:cNvSpPr txBox="1"/>
          <p:nvPr>
            <p:ph idx="4" type="body"/>
          </p:nvPr>
        </p:nvSpPr>
        <p:spPr>
          <a:xfrm>
            <a:off x="4629153" y="1878806"/>
            <a:ext cx="3887400" cy="27636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59" name="Google Shape;259;p39"/>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60" name="Google Shape;260;p39"/>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61" name="Google Shape;261;p39"/>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262" name="Shape 262"/>
        <p:cNvGrpSpPr/>
        <p:nvPr/>
      </p:nvGrpSpPr>
      <p:grpSpPr>
        <a:xfrm>
          <a:off x="0" y="0"/>
          <a:ext cx="0" cy="0"/>
          <a:chOff x="0" y="0"/>
          <a:chExt cx="0" cy="0"/>
        </a:xfrm>
      </p:grpSpPr>
      <p:sp>
        <p:nvSpPr>
          <p:cNvPr id="263" name="Google Shape;263;p40"/>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64" name="Google Shape;264;p40"/>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65" name="Google Shape;265;p40"/>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66" name="Google Shape;266;p40"/>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267" name="Shape 267"/>
        <p:cNvGrpSpPr/>
        <p:nvPr/>
      </p:nvGrpSpPr>
      <p:grpSpPr>
        <a:xfrm>
          <a:off x="0" y="0"/>
          <a:ext cx="0" cy="0"/>
          <a:chOff x="0" y="0"/>
          <a:chExt cx="0" cy="0"/>
        </a:xfrm>
      </p:grpSpPr>
      <p:sp>
        <p:nvSpPr>
          <p:cNvPr id="268" name="Google Shape;268;p41"/>
          <p:cNvSpPr txBox="1"/>
          <p:nvPr>
            <p:ph type="title"/>
          </p:nvPr>
        </p:nvSpPr>
        <p:spPr>
          <a:xfrm>
            <a:off x="629842" y="342900"/>
            <a:ext cx="2949300" cy="1200300"/>
          </a:xfrm>
          <a:prstGeom prst="rect">
            <a:avLst/>
          </a:prstGeom>
          <a:noFill/>
          <a:ln>
            <a:noFill/>
          </a:ln>
        </p:spPr>
        <p:txBody>
          <a:bodyPr anchorCtr="0" anchor="b" bIns="17150" lIns="34275" spcFirstLastPara="1" rIns="34275" wrap="square" tIns="17150">
            <a:normAutofit/>
          </a:bodyPr>
          <a:lstStyle>
            <a:lvl1pPr lvl="0" algn="l">
              <a:lnSpc>
                <a:spcPct val="90000"/>
              </a:lnSpc>
              <a:spcBef>
                <a:spcPts val="0"/>
              </a:spcBef>
              <a:spcAft>
                <a:spcPts val="0"/>
              </a:spcAft>
              <a:buClr>
                <a:schemeClr val="dk1"/>
              </a:buClr>
              <a:buSzPts val="2400"/>
              <a:buFont typeface="Montserrat"/>
              <a:buNone/>
              <a:defRPr sz="24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69" name="Google Shape;269;p41"/>
          <p:cNvSpPr txBox="1"/>
          <p:nvPr>
            <p:ph idx="1" type="body"/>
          </p:nvPr>
        </p:nvSpPr>
        <p:spPr>
          <a:xfrm>
            <a:off x="3887393" y="740569"/>
            <a:ext cx="4629000" cy="3655200"/>
          </a:xfrm>
          <a:prstGeom prst="rect">
            <a:avLst/>
          </a:prstGeom>
          <a:noFill/>
          <a:ln>
            <a:noFill/>
          </a:ln>
        </p:spPr>
        <p:txBody>
          <a:bodyPr anchorCtr="0" anchor="t" bIns="17150" lIns="34275" spcFirstLastPara="1" rIns="34275" wrap="square" tIns="17150">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70" name="Google Shape;270;p41"/>
          <p:cNvSpPr txBox="1"/>
          <p:nvPr>
            <p:ph idx="2" type="body"/>
          </p:nvPr>
        </p:nvSpPr>
        <p:spPr>
          <a:xfrm>
            <a:off x="629842" y="1543050"/>
            <a:ext cx="2949300" cy="2858700"/>
          </a:xfrm>
          <a:prstGeom prst="rect">
            <a:avLst/>
          </a:prstGeom>
          <a:noFill/>
          <a:ln>
            <a:noFill/>
          </a:ln>
        </p:spPr>
        <p:txBody>
          <a:bodyPr anchorCtr="0" anchor="t" bIns="17150" lIns="34275" spcFirstLastPara="1" rIns="34275" wrap="square" tIns="17150">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71" name="Google Shape;271;p41"/>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72" name="Google Shape;272;p41"/>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73" name="Google Shape;273;p41"/>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274" name="Shape 274"/>
        <p:cNvGrpSpPr/>
        <p:nvPr/>
      </p:nvGrpSpPr>
      <p:grpSpPr>
        <a:xfrm>
          <a:off x="0" y="0"/>
          <a:ext cx="0" cy="0"/>
          <a:chOff x="0" y="0"/>
          <a:chExt cx="0" cy="0"/>
        </a:xfrm>
      </p:grpSpPr>
      <p:sp>
        <p:nvSpPr>
          <p:cNvPr id="275" name="Google Shape;275;p42"/>
          <p:cNvSpPr txBox="1"/>
          <p:nvPr>
            <p:ph type="title"/>
          </p:nvPr>
        </p:nvSpPr>
        <p:spPr>
          <a:xfrm>
            <a:off x="629842" y="342900"/>
            <a:ext cx="2949300" cy="1200300"/>
          </a:xfrm>
          <a:prstGeom prst="rect">
            <a:avLst/>
          </a:prstGeom>
          <a:noFill/>
          <a:ln>
            <a:noFill/>
          </a:ln>
        </p:spPr>
        <p:txBody>
          <a:bodyPr anchorCtr="0" anchor="b" bIns="17150" lIns="34275" spcFirstLastPara="1" rIns="34275" wrap="square" tIns="17150">
            <a:normAutofit/>
          </a:bodyPr>
          <a:lstStyle>
            <a:lvl1pPr lvl="0" algn="l">
              <a:lnSpc>
                <a:spcPct val="90000"/>
              </a:lnSpc>
              <a:spcBef>
                <a:spcPts val="0"/>
              </a:spcBef>
              <a:spcAft>
                <a:spcPts val="0"/>
              </a:spcAft>
              <a:buClr>
                <a:schemeClr val="dk1"/>
              </a:buClr>
              <a:buSzPts val="2400"/>
              <a:buFont typeface="Montserrat"/>
              <a:buNone/>
              <a:defRPr sz="24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76" name="Google Shape;276;p42"/>
          <p:cNvSpPr/>
          <p:nvPr>
            <p:ph idx="2" type="pic"/>
          </p:nvPr>
        </p:nvSpPr>
        <p:spPr>
          <a:xfrm>
            <a:off x="3887393" y="740569"/>
            <a:ext cx="4629000" cy="3655200"/>
          </a:xfrm>
          <a:prstGeom prst="rect">
            <a:avLst/>
          </a:prstGeom>
          <a:noFill/>
          <a:ln>
            <a:noFill/>
          </a:ln>
        </p:spPr>
      </p:sp>
      <p:sp>
        <p:nvSpPr>
          <p:cNvPr id="277" name="Google Shape;277;p42"/>
          <p:cNvSpPr txBox="1"/>
          <p:nvPr>
            <p:ph idx="1" type="body"/>
          </p:nvPr>
        </p:nvSpPr>
        <p:spPr>
          <a:xfrm>
            <a:off x="629842" y="1543050"/>
            <a:ext cx="2949300" cy="2858700"/>
          </a:xfrm>
          <a:prstGeom prst="rect">
            <a:avLst/>
          </a:prstGeom>
          <a:noFill/>
          <a:ln>
            <a:noFill/>
          </a:ln>
        </p:spPr>
        <p:txBody>
          <a:bodyPr anchorCtr="0" anchor="t" bIns="17150" lIns="34275" spcFirstLastPara="1" rIns="34275" wrap="square" tIns="17150">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78" name="Google Shape;278;p42"/>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79" name="Google Shape;279;p42"/>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80" name="Google Shape;280;p42"/>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ключительный слайд">
  <p:cSld name="Заключительный слайд">
    <p:spTree>
      <p:nvGrpSpPr>
        <p:cNvPr id="29"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b="0" l="0" r="0" t="0"/>
          <a:stretch/>
        </p:blipFill>
        <p:spPr>
          <a:xfrm>
            <a:off x="4761539" y="511685"/>
            <a:ext cx="827682" cy="582232"/>
          </a:xfrm>
          <a:prstGeom prst="rect">
            <a:avLst/>
          </a:prstGeom>
          <a:noFill/>
          <a:ln>
            <a:noFill/>
          </a:ln>
        </p:spPr>
      </p:pic>
      <p:grpSp>
        <p:nvGrpSpPr>
          <p:cNvPr id="31" name="Google Shape;31;p5"/>
          <p:cNvGrpSpPr/>
          <p:nvPr/>
        </p:nvGrpSpPr>
        <p:grpSpPr>
          <a:xfrm>
            <a:off x="0" y="-1"/>
            <a:ext cx="280555" cy="5143501"/>
            <a:chOff x="0" y="-1"/>
            <a:chExt cx="280555" cy="5143501"/>
          </a:xfrm>
        </p:grpSpPr>
        <p:sp>
          <p:nvSpPr>
            <p:cNvPr id="32" name="Google Shape;32;p5"/>
            <p:cNvSpPr/>
            <p:nvPr/>
          </p:nvSpPr>
          <p:spPr>
            <a:xfrm>
              <a:off x="0" y="-1"/>
              <a:ext cx="280555" cy="3946525"/>
            </a:xfrm>
            <a:prstGeom prst="rect">
              <a:avLst/>
            </a:prstGeom>
            <a:solidFill>
              <a:srgbClr val="FD42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 name="Google Shape;33;p5"/>
            <p:cNvSpPr/>
            <p:nvPr/>
          </p:nvSpPr>
          <p:spPr>
            <a:xfrm>
              <a:off x="0" y="4343400"/>
              <a:ext cx="280555" cy="800100"/>
            </a:xfrm>
            <a:prstGeom prst="rect">
              <a:avLst/>
            </a:prstGeom>
            <a:solidFill>
              <a:srgbClr val="1E41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descr="HRlink - первая система электронного кадрового документооборота" id="34" name="Google Shape;34;p5"/>
          <p:cNvPicPr preferRelativeResize="0"/>
          <p:nvPr/>
        </p:nvPicPr>
        <p:blipFill rotWithShape="1">
          <a:blip r:embed="rId3">
            <a:alphaModFix/>
          </a:blip>
          <a:srcRect b="0" l="0" r="0" t="0"/>
          <a:stretch/>
        </p:blipFill>
        <p:spPr>
          <a:xfrm>
            <a:off x="3719606" y="663792"/>
            <a:ext cx="843706" cy="31811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281" name="Shape 281"/>
        <p:cNvGrpSpPr/>
        <p:nvPr/>
      </p:nvGrpSpPr>
      <p:grpSpPr>
        <a:xfrm>
          <a:off x="0" y="0"/>
          <a:ext cx="0" cy="0"/>
          <a:chOff x="0" y="0"/>
          <a:chExt cx="0" cy="0"/>
        </a:xfrm>
      </p:grpSpPr>
      <p:sp>
        <p:nvSpPr>
          <p:cNvPr id="282" name="Google Shape;282;p43"/>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83" name="Google Shape;283;p43"/>
          <p:cNvSpPr txBox="1"/>
          <p:nvPr>
            <p:ph idx="1" type="body"/>
          </p:nvPr>
        </p:nvSpPr>
        <p:spPr>
          <a:xfrm rot="5400000">
            <a:off x="2940305" y="-942431"/>
            <a:ext cx="3263400" cy="78867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84" name="Google Shape;284;p43"/>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85" name="Google Shape;285;p43"/>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86" name="Google Shape;286;p43"/>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287" name="Shape 287"/>
        <p:cNvGrpSpPr/>
        <p:nvPr/>
      </p:nvGrpSpPr>
      <p:grpSpPr>
        <a:xfrm>
          <a:off x="0" y="0"/>
          <a:ext cx="0" cy="0"/>
          <a:chOff x="0" y="0"/>
          <a:chExt cx="0" cy="0"/>
        </a:xfrm>
      </p:grpSpPr>
      <p:sp>
        <p:nvSpPr>
          <p:cNvPr id="288" name="Google Shape;288;p44"/>
          <p:cNvSpPr txBox="1"/>
          <p:nvPr>
            <p:ph type="title"/>
          </p:nvPr>
        </p:nvSpPr>
        <p:spPr>
          <a:xfrm rot="5400000">
            <a:off x="5350055" y="1467544"/>
            <a:ext cx="4359000" cy="1971600"/>
          </a:xfrm>
          <a:prstGeom prst="rect">
            <a:avLst/>
          </a:prstGeom>
          <a:noFill/>
          <a:ln>
            <a:noFill/>
          </a:ln>
        </p:spPr>
        <p:txBody>
          <a:bodyPr anchorCtr="0" anchor="ctr" bIns="17150" lIns="34275" spcFirstLastPara="1" rIns="34275"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89" name="Google Shape;289;p44"/>
          <p:cNvSpPr txBox="1"/>
          <p:nvPr>
            <p:ph idx="1" type="body"/>
          </p:nvPr>
        </p:nvSpPr>
        <p:spPr>
          <a:xfrm rot="5400000">
            <a:off x="1349479" y="-447056"/>
            <a:ext cx="4359000" cy="58008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90" name="Google Shape;290;p44"/>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91" name="Google Shape;291;p44"/>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92" name="Google Shape;292;p44"/>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299" name="Shape 299"/>
        <p:cNvGrpSpPr/>
        <p:nvPr/>
      </p:nvGrpSpPr>
      <p:grpSpPr>
        <a:xfrm>
          <a:off x="0" y="0"/>
          <a:ext cx="0" cy="0"/>
          <a:chOff x="0" y="0"/>
          <a:chExt cx="0" cy="0"/>
        </a:xfrm>
      </p:grpSpPr>
      <p:sp>
        <p:nvSpPr>
          <p:cNvPr id="300" name="Google Shape;300;p46"/>
          <p:cNvSpPr txBox="1"/>
          <p:nvPr>
            <p:ph type="ctrTitle"/>
          </p:nvPr>
        </p:nvSpPr>
        <p:spPr>
          <a:xfrm>
            <a:off x="1143001" y="841772"/>
            <a:ext cx="6858000" cy="1790700"/>
          </a:xfrm>
          <a:prstGeom prst="rect">
            <a:avLst/>
          </a:prstGeom>
          <a:noFill/>
          <a:ln>
            <a:noFill/>
          </a:ln>
        </p:spPr>
        <p:txBody>
          <a:bodyPr anchorCtr="0" anchor="b" bIns="17150" lIns="34275" spcFirstLastPara="1" rIns="34275" wrap="square" tIns="17150">
            <a:normAutofit/>
          </a:bodyPr>
          <a:lstStyle>
            <a:lvl1pPr lvl="0" rtl="0" algn="ctr">
              <a:lnSpc>
                <a:spcPct val="90000"/>
              </a:lnSpc>
              <a:spcBef>
                <a:spcPts val="0"/>
              </a:spcBef>
              <a:spcAft>
                <a:spcPts val="0"/>
              </a:spcAft>
              <a:buClr>
                <a:schemeClr val="dk1"/>
              </a:buClr>
              <a:buSzPts val="4500"/>
              <a:buFont typeface="Montserrat Black"/>
              <a:buNone/>
              <a:defRPr sz="4500"/>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01" name="Google Shape;301;p46"/>
          <p:cNvSpPr txBox="1"/>
          <p:nvPr>
            <p:ph idx="1" type="subTitle"/>
          </p:nvPr>
        </p:nvSpPr>
        <p:spPr>
          <a:xfrm>
            <a:off x="1143001" y="2701529"/>
            <a:ext cx="6858000" cy="1241700"/>
          </a:xfrm>
          <a:prstGeom prst="rect">
            <a:avLst/>
          </a:prstGeom>
          <a:noFill/>
          <a:ln>
            <a:noFill/>
          </a:ln>
        </p:spPr>
        <p:txBody>
          <a:bodyPr anchorCtr="0" anchor="t" bIns="17150" lIns="34275" spcFirstLastPara="1" rIns="34275" wrap="square" tIns="17150">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02" name="Google Shape;302;p46"/>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03" name="Google Shape;303;p46"/>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04" name="Google Shape;304;p46"/>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305" name="Shape 305"/>
        <p:cNvGrpSpPr/>
        <p:nvPr/>
      </p:nvGrpSpPr>
      <p:grpSpPr>
        <a:xfrm>
          <a:off x="0" y="0"/>
          <a:ext cx="0" cy="0"/>
          <a:chOff x="0" y="0"/>
          <a:chExt cx="0" cy="0"/>
        </a:xfrm>
      </p:grpSpPr>
      <p:sp>
        <p:nvSpPr>
          <p:cNvPr id="306" name="Google Shape;306;p47"/>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Clr>
                <a:schemeClr val="dk1"/>
              </a:buClr>
              <a:buSzPts val="7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07" name="Google Shape;307;p47"/>
          <p:cNvSpPr txBox="1"/>
          <p:nvPr>
            <p:ph idx="1" type="body"/>
          </p:nvPr>
        </p:nvSpPr>
        <p:spPr>
          <a:xfrm>
            <a:off x="628650" y="1369219"/>
            <a:ext cx="7886700" cy="3263400"/>
          </a:xfrm>
          <a:prstGeom prst="rect">
            <a:avLst/>
          </a:prstGeom>
          <a:noFill/>
          <a:ln>
            <a:noFill/>
          </a:ln>
        </p:spPr>
        <p:txBody>
          <a:bodyPr anchorCtr="0" anchor="t" bIns="17150" lIns="34275" spcFirstLastPara="1" rIns="34275" wrap="square" tIns="17150">
            <a:normAutofit/>
          </a:bodyPr>
          <a:lstStyle>
            <a:lvl1pPr indent="-273050" lvl="0" marL="457200" rtl="0" algn="l">
              <a:lnSpc>
                <a:spcPct val="90000"/>
              </a:lnSpc>
              <a:spcBef>
                <a:spcPts val="800"/>
              </a:spcBef>
              <a:spcAft>
                <a:spcPts val="0"/>
              </a:spcAft>
              <a:buClr>
                <a:schemeClr val="dk1"/>
              </a:buClr>
              <a:buSzPts val="700"/>
              <a:buChar char="•"/>
              <a:defRPr/>
            </a:lvl1pPr>
            <a:lvl2pPr indent="-273050" lvl="1" marL="914400" rtl="0" algn="l">
              <a:lnSpc>
                <a:spcPct val="90000"/>
              </a:lnSpc>
              <a:spcBef>
                <a:spcPts val="400"/>
              </a:spcBef>
              <a:spcAft>
                <a:spcPts val="0"/>
              </a:spcAft>
              <a:buClr>
                <a:schemeClr val="dk1"/>
              </a:buClr>
              <a:buSzPts val="700"/>
              <a:buChar char="•"/>
              <a:defRPr/>
            </a:lvl2pPr>
            <a:lvl3pPr indent="-273050" lvl="2" marL="1371600" rtl="0" algn="l">
              <a:lnSpc>
                <a:spcPct val="90000"/>
              </a:lnSpc>
              <a:spcBef>
                <a:spcPts val="400"/>
              </a:spcBef>
              <a:spcAft>
                <a:spcPts val="0"/>
              </a:spcAft>
              <a:buClr>
                <a:schemeClr val="dk1"/>
              </a:buClr>
              <a:buSzPts val="700"/>
              <a:buChar char="•"/>
              <a:defRPr/>
            </a:lvl3pPr>
            <a:lvl4pPr indent="-273050" lvl="3" marL="1828800" rtl="0" algn="l">
              <a:lnSpc>
                <a:spcPct val="90000"/>
              </a:lnSpc>
              <a:spcBef>
                <a:spcPts val="400"/>
              </a:spcBef>
              <a:spcAft>
                <a:spcPts val="0"/>
              </a:spcAft>
              <a:buClr>
                <a:schemeClr val="dk1"/>
              </a:buClr>
              <a:buSzPts val="700"/>
              <a:buChar char="•"/>
              <a:defRPr/>
            </a:lvl4pPr>
            <a:lvl5pPr indent="-273050" lvl="4" marL="2286000" rtl="0" algn="l">
              <a:lnSpc>
                <a:spcPct val="90000"/>
              </a:lnSpc>
              <a:spcBef>
                <a:spcPts val="400"/>
              </a:spcBef>
              <a:spcAft>
                <a:spcPts val="0"/>
              </a:spcAft>
              <a:buClr>
                <a:schemeClr val="dk1"/>
              </a:buClr>
              <a:buSzPts val="700"/>
              <a:buChar char="•"/>
              <a:defRPr/>
            </a:lvl5pPr>
            <a:lvl6pPr indent="-273050" lvl="5" marL="2743200" rtl="0" algn="l">
              <a:lnSpc>
                <a:spcPct val="90000"/>
              </a:lnSpc>
              <a:spcBef>
                <a:spcPts val="400"/>
              </a:spcBef>
              <a:spcAft>
                <a:spcPts val="0"/>
              </a:spcAft>
              <a:buClr>
                <a:schemeClr val="dk1"/>
              </a:buClr>
              <a:buSzPts val="700"/>
              <a:buChar char="•"/>
              <a:defRPr/>
            </a:lvl6pPr>
            <a:lvl7pPr indent="-273050" lvl="6" marL="3200400" rtl="0" algn="l">
              <a:lnSpc>
                <a:spcPct val="90000"/>
              </a:lnSpc>
              <a:spcBef>
                <a:spcPts val="400"/>
              </a:spcBef>
              <a:spcAft>
                <a:spcPts val="0"/>
              </a:spcAft>
              <a:buClr>
                <a:schemeClr val="dk1"/>
              </a:buClr>
              <a:buSzPts val="700"/>
              <a:buChar char="•"/>
              <a:defRPr/>
            </a:lvl7pPr>
            <a:lvl8pPr indent="-273050" lvl="7" marL="3657600" rtl="0" algn="l">
              <a:lnSpc>
                <a:spcPct val="90000"/>
              </a:lnSpc>
              <a:spcBef>
                <a:spcPts val="400"/>
              </a:spcBef>
              <a:spcAft>
                <a:spcPts val="0"/>
              </a:spcAft>
              <a:buClr>
                <a:schemeClr val="dk1"/>
              </a:buClr>
              <a:buSzPts val="700"/>
              <a:buChar char="•"/>
              <a:defRPr/>
            </a:lvl8pPr>
            <a:lvl9pPr indent="-273050" lvl="8" marL="4114800" rtl="0" algn="l">
              <a:lnSpc>
                <a:spcPct val="90000"/>
              </a:lnSpc>
              <a:spcBef>
                <a:spcPts val="400"/>
              </a:spcBef>
              <a:spcAft>
                <a:spcPts val="0"/>
              </a:spcAft>
              <a:buClr>
                <a:schemeClr val="dk1"/>
              </a:buClr>
              <a:buSzPts val="700"/>
              <a:buChar char="•"/>
              <a:defRPr/>
            </a:lvl9pPr>
          </a:lstStyle>
          <a:p/>
        </p:txBody>
      </p:sp>
      <p:sp>
        <p:nvSpPr>
          <p:cNvPr id="308" name="Google Shape;308;p47"/>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09" name="Google Shape;309;p47"/>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10" name="Google Shape;310;p47"/>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311" name="Shape 311"/>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_ENG" showMasterSp="0">
  <p:cSld name="1_Title slide_ENG">
    <p:spTree>
      <p:nvGrpSpPr>
        <p:cNvPr id="312" name="Shape 312"/>
        <p:cNvGrpSpPr/>
        <p:nvPr/>
      </p:nvGrpSpPr>
      <p:grpSpPr>
        <a:xfrm>
          <a:off x="0" y="0"/>
          <a:ext cx="0" cy="0"/>
          <a:chOff x="0" y="0"/>
          <a:chExt cx="0" cy="0"/>
        </a:xfrm>
      </p:grpSpPr>
      <p:sp>
        <p:nvSpPr>
          <p:cNvPr id="313" name="Google Shape;313;p49"/>
          <p:cNvSpPr/>
          <p:nvPr/>
        </p:nvSpPr>
        <p:spPr>
          <a:xfrm>
            <a:off x="0" y="1943999"/>
            <a:ext cx="9145200" cy="810000"/>
          </a:xfrm>
          <a:prstGeom prst="rect">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None/>
            </a:pPr>
            <a:r>
              <a:t/>
            </a:r>
            <a:endParaRPr b="0" i="0" sz="1600" u="none" cap="none" strike="noStrike">
              <a:solidFill>
                <a:srgbClr val="FFFFFF"/>
              </a:solidFill>
              <a:latin typeface="Arial"/>
              <a:ea typeface="Arial"/>
              <a:cs typeface="Arial"/>
              <a:sym typeface="Arial"/>
            </a:endParaRPr>
          </a:p>
        </p:txBody>
      </p:sp>
      <p:pic>
        <p:nvPicPr>
          <p:cNvPr id="314" name="Google Shape;314;p49"/>
          <p:cNvPicPr preferRelativeResize="0"/>
          <p:nvPr/>
        </p:nvPicPr>
        <p:blipFill rotWithShape="1">
          <a:blip r:embed="rId2">
            <a:alphaModFix/>
          </a:blip>
          <a:srcRect b="29468" l="0" r="0" t="0"/>
          <a:stretch/>
        </p:blipFill>
        <p:spPr>
          <a:xfrm>
            <a:off x="5958666" y="385986"/>
            <a:ext cx="2460186" cy="803158"/>
          </a:xfrm>
          <a:prstGeom prst="rect">
            <a:avLst/>
          </a:prstGeom>
          <a:noFill/>
          <a:ln>
            <a:noFill/>
          </a:ln>
        </p:spPr>
      </p:pic>
      <p:sp>
        <p:nvSpPr>
          <p:cNvPr id="315" name="Google Shape;315;p49"/>
          <p:cNvSpPr txBox="1"/>
          <p:nvPr>
            <p:ph type="ctrTitle"/>
          </p:nvPr>
        </p:nvSpPr>
        <p:spPr>
          <a:xfrm>
            <a:off x="683062" y="2141252"/>
            <a:ext cx="7795200" cy="415500"/>
          </a:xfrm>
          <a:prstGeom prst="rect">
            <a:avLst/>
          </a:prstGeom>
          <a:noFill/>
          <a:ln>
            <a:noFill/>
          </a:ln>
        </p:spPr>
        <p:txBody>
          <a:bodyPr anchorCtr="0" anchor="ctr" bIns="0" lIns="0" spcFirstLastPara="1" rIns="0" wrap="square" tIns="0">
            <a:spAutoFit/>
          </a:bodyPr>
          <a:lstStyle>
            <a:lvl1pPr lvl="0" rtl="0" algn="l">
              <a:lnSpc>
                <a:spcPct val="90000"/>
              </a:lnSpc>
              <a:spcBef>
                <a:spcPts val="0"/>
              </a:spcBef>
              <a:spcAft>
                <a:spcPts val="0"/>
              </a:spcAft>
              <a:buSzPts val="3300"/>
              <a:buNone/>
              <a:defRPr b="1" sz="3000">
                <a:solidFill>
                  <a:schemeClr val="lt1"/>
                </a:solidFill>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16" name="Google Shape;316;p49"/>
          <p:cNvSpPr/>
          <p:nvPr/>
        </p:nvSpPr>
        <p:spPr>
          <a:xfrm rot="5400000">
            <a:off x="571467" y="4550400"/>
            <a:ext cx="259200" cy="36000"/>
          </a:xfrm>
          <a:prstGeom prst="rect">
            <a:avLst/>
          </a:prstGeom>
          <a:solidFill>
            <a:srgbClr val="0A4488"/>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None/>
            </a:pPr>
            <a:r>
              <a:t/>
            </a:r>
            <a:endParaRPr b="0" i="0" sz="1600" u="none" cap="none" strike="noStrike">
              <a:solidFill>
                <a:srgbClr val="FFFFFF"/>
              </a:solidFill>
              <a:latin typeface="Arial"/>
              <a:ea typeface="Arial"/>
              <a:cs typeface="Arial"/>
              <a:sym typeface="Arial"/>
            </a:endParaRPr>
          </a:p>
        </p:txBody>
      </p:sp>
      <p:sp>
        <p:nvSpPr>
          <p:cNvPr id="317" name="Google Shape;317;p49"/>
          <p:cNvSpPr txBox="1"/>
          <p:nvPr>
            <p:ph idx="1" type="body"/>
          </p:nvPr>
        </p:nvSpPr>
        <p:spPr>
          <a:xfrm>
            <a:off x="815214" y="4447600"/>
            <a:ext cx="2937600" cy="241800"/>
          </a:xfrm>
          <a:prstGeom prst="rect">
            <a:avLst/>
          </a:prstGeom>
          <a:noFill/>
          <a:ln>
            <a:noFill/>
          </a:ln>
        </p:spPr>
        <p:txBody>
          <a:bodyPr anchorCtr="0" anchor="ctr" bIns="0" lIns="0" spcFirstLastPara="1" rIns="0" wrap="square" tIns="0">
            <a:spAutoFit/>
          </a:bodyPr>
          <a:lstStyle>
            <a:lvl1pPr indent="-228600" lvl="0" marL="457200" rtl="0" algn="l">
              <a:lnSpc>
                <a:spcPct val="90000"/>
              </a:lnSpc>
              <a:spcBef>
                <a:spcPts val="800"/>
              </a:spcBef>
              <a:spcAft>
                <a:spcPts val="0"/>
              </a:spcAft>
              <a:buSzPts val="2100"/>
              <a:buNone/>
              <a:defRPr sz="1100">
                <a:solidFill>
                  <a:schemeClr val="accent6"/>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18" name="Google Shape;318;p49"/>
          <p:cNvSpPr txBox="1"/>
          <p:nvPr>
            <p:ph idx="2" type="body"/>
          </p:nvPr>
        </p:nvSpPr>
        <p:spPr>
          <a:xfrm>
            <a:off x="683063" y="2924178"/>
            <a:ext cx="7824000" cy="338400"/>
          </a:xfrm>
          <a:prstGeom prst="rect">
            <a:avLst/>
          </a:prstGeom>
          <a:noFill/>
          <a:ln>
            <a:noFill/>
          </a:ln>
        </p:spPr>
        <p:txBody>
          <a:bodyPr anchorCtr="0" anchor="t" bIns="17150" lIns="34275" spcFirstLastPara="1" rIns="34275" wrap="square" tIns="17150">
            <a:spAutoFit/>
          </a:bodyPr>
          <a:lstStyle>
            <a:lvl1pPr indent="-228600" lvl="0" marL="457200" rtl="0" algn="l">
              <a:lnSpc>
                <a:spcPct val="90000"/>
              </a:lnSpc>
              <a:spcBef>
                <a:spcPts val="800"/>
              </a:spcBef>
              <a:spcAft>
                <a:spcPts val="0"/>
              </a:spcAft>
              <a:buSzPts val="2100"/>
              <a:buNone/>
              <a:defRPr sz="1500">
                <a:solidFill>
                  <a:schemeClr val="dk1"/>
                </a:solidFill>
              </a:defRPr>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19" name="Google Shape;319;p49"/>
          <p:cNvSpPr txBox="1"/>
          <p:nvPr>
            <p:ph idx="3" type="body"/>
          </p:nvPr>
        </p:nvSpPr>
        <p:spPr>
          <a:xfrm>
            <a:off x="683063" y="3248028"/>
            <a:ext cx="7824000" cy="338400"/>
          </a:xfrm>
          <a:prstGeom prst="rect">
            <a:avLst/>
          </a:prstGeom>
          <a:noFill/>
          <a:ln>
            <a:noFill/>
          </a:ln>
        </p:spPr>
        <p:txBody>
          <a:bodyPr anchorCtr="0" anchor="t" bIns="17150" lIns="34275" spcFirstLastPara="1" rIns="34275" wrap="square" tIns="17150">
            <a:spAutoFit/>
          </a:bodyPr>
          <a:lstStyle>
            <a:lvl1pPr indent="-228600" lvl="0" marL="457200" rtl="0" algn="l">
              <a:lnSpc>
                <a:spcPct val="90000"/>
              </a:lnSpc>
              <a:spcBef>
                <a:spcPts val="800"/>
              </a:spcBef>
              <a:spcAft>
                <a:spcPts val="0"/>
              </a:spcAft>
              <a:buSzPts val="2100"/>
              <a:buNone/>
              <a:defRPr sz="1500">
                <a:solidFill>
                  <a:srgbClr val="215641"/>
                </a:solidFill>
              </a:defRPr>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EX 1">
  <p:cSld name="CAPEX 1">
    <p:spTree>
      <p:nvGrpSpPr>
        <p:cNvPr id="320" name="Shape 320"/>
        <p:cNvGrpSpPr/>
        <p:nvPr/>
      </p:nvGrpSpPr>
      <p:grpSpPr>
        <a:xfrm>
          <a:off x="0" y="0"/>
          <a:ext cx="0" cy="0"/>
          <a:chOff x="0" y="0"/>
          <a:chExt cx="0" cy="0"/>
        </a:xfrm>
      </p:grpSpPr>
      <p:sp>
        <p:nvSpPr>
          <p:cNvPr id="321" name="Google Shape;321;p50"/>
          <p:cNvSpPr txBox="1"/>
          <p:nvPr>
            <p:ph idx="1" type="body"/>
          </p:nvPr>
        </p:nvSpPr>
        <p:spPr>
          <a:xfrm>
            <a:off x="205483" y="853678"/>
            <a:ext cx="1042500" cy="663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27000" spcFirstLastPara="1" rIns="27000" wrap="square" tIns="27000">
            <a:noAutofit/>
          </a:bodyPr>
          <a:lstStyle>
            <a:lvl1pPr indent="-228600" lvl="0" marL="457200" rtl="0" algn="l">
              <a:lnSpc>
                <a:spcPct val="90000"/>
              </a:lnSpc>
              <a:spcBef>
                <a:spcPts val="0"/>
              </a:spcBef>
              <a:spcAft>
                <a:spcPts val="0"/>
              </a:spcAft>
              <a:buSzPts val="2100"/>
              <a:buNone/>
              <a:defRPr b="1" sz="9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22" name="Google Shape;322;p50"/>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23" name="Google Shape;323;p50"/>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24" name="Google Shape;324;p50"/>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25" name="Google Shape;325;p50"/>
          <p:cNvSpPr txBox="1"/>
          <p:nvPr>
            <p:ph idx="2" type="body"/>
          </p:nvPr>
        </p:nvSpPr>
        <p:spPr>
          <a:xfrm>
            <a:off x="204979" y="529943"/>
            <a:ext cx="8685600" cy="182100"/>
          </a:xfrm>
          <a:prstGeom prst="rect">
            <a:avLst/>
          </a:prstGeom>
          <a:noFill/>
          <a:ln>
            <a:noFill/>
          </a:ln>
        </p:spPr>
        <p:txBody>
          <a:bodyPr anchorCtr="0" anchor="t" bIns="17150" lIns="34275" spcFirstLastPara="1" rIns="34275" wrap="square" tIns="17150">
            <a:noAutofit/>
          </a:bodyPr>
          <a:lstStyle>
            <a:lvl1pPr indent="-228600" lvl="0" marL="457200" rtl="0" algn="l">
              <a:lnSpc>
                <a:spcPct val="90000"/>
              </a:lnSpc>
              <a:spcBef>
                <a:spcPts val="800"/>
              </a:spcBef>
              <a:spcAft>
                <a:spcPts val="0"/>
              </a:spcAft>
              <a:buSzPts val="2100"/>
              <a:buNone/>
              <a:defRPr b="0" sz="1200">
                <a:solidFill>
                  <a:schemeClr val="accent6"/>
                </a:solidFill>
                <a:latin typeface="Arial"/>
                <a:ea typeface="Arial"/>
                <a:cs typeface="Arial"/>
                <a:sym typeface="Arial"/>
              </a:defRPr>
            </a:lvl1pPr>
            <a:lvl2pPr indent="-228600" lvl="1" marL="914400" rtl="0" algn="l">
              <a:lnSpc>
                <a:spcPct val="90000"/>
              </a:lnSpc>
              <a:spcBef>
                <a:spcPts val="400"/>
              </a:spcBef>
              <a:spcAft>
                <a:spcPts val="0"/>
              </a:spcAft>
              <a:buSzPts val="1800"/>
              <a:buNone/>
              <a:defRPr sz="1200">
                <a:solidFill>
                  <a:srgbClr val="62A0FE"/>
                </a:solidFill>
              </a:defRPr>
            </a:lvl2pPr>
            <a:lvl3pPr indent="-228600" lvl="2" marL="1371600" rtl="0" algn="l">
              <a:lnSpc>
                <a:spcPct val="90000"/>
              </a:lnSpc>
              <a:spcBef>
                <a:spcPts val="400"/>
              </a:spcBef>
              <a:spcAft>
                <a:spcPts val="0"/>
              </a:spcAft>
              <a:buSzPts val="1500"/>
              <a:buNone/>
              <a:defRPr sz="1200">
                <a:solidFill>
                  <a:srgbClr val="62A0FE"/>
                </a:solidFill>
              </a:defRPr>
            </a:lvl3pPr>
            <a:lvl4pPr indent="-228600" lvl="3" marL="1828800" rtl="0" algn="l">
              <a:lnSpc>
                <a:spcPct val="90000"/>
              </a:lnSpc>
              <a:spcBef>
                <a:spcPts val="400"/>
              </a:spcBef>
              <a:spcAft>
                <a:spcPts val="0"/>
              </a:spcAft>
              <a:buSzPts val="1400"/>
              <a:buNone/>
              <a:defRPr sz="1200">
                <a:solidFill>
                  <a:srgbClr val="62A0FE"/>
                </a:solidFill>
              </a:defRPr>
            </a:lvl4pPr>
            <a:lvl5pPr indent="-228600" lvl="4" marL="2286000" rtl="0" algn="l">
              <a:lnSpc>
                <a:spcPct val="90000"/>
              </a:lnSpc>
              <a:spcBef>
                <a:spcPts val="400"/>
              </a:spcBef>
              <a:spcAft>
                <a:spcPts val="0"/>
              </a:spcAft>
              <a:buSzPts val="1400"/>
              <a:buNone/>
              <a:defRPr sz="1200">
                <a:solidFill>
                  <a:srgbClr val="62A0FE"/>
                </a:solidFil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26" name="Google Shape;326;p50"/>
          <p:cNvSpPr txBox="1"/>
          <p:nvPr>
            <p:ph idx="3" type="body"/>
          </p:nvPr>
        </p:nvSpPr>
        <p:spPr>
          <a:xfrm>
            <a:off x="-1785805" y="213240"/>
            <a:ext cx="1695300" cy="1487100"/>
          </a:xfrm>
          <a:prstGeom prst="rect">
            <a:avLst/>
          </a:prstGeom>
          <a:solidFill>
            <a:schemeClr val="dk2"/>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27" name="Google Shape;327;p50"/>
          <p:cNvSpPr txBox="1"/>
          <p:nvPr>
            <p:ph idx="4" type="body"/>
          </p:nvPr>
        </p:nvSpPr>
        <p:spPr>
          <a:xfrm>
            <a:off x="-1785805" y="1800225"/>
            <a:ext cx="1695300" cy="871500"/>
          </a:xfrm>
          <a:prstGeom prst="rect">
            <a:avLst/>
          </a:prstGeom>
          <a:solidFill>
            <a:srgbClr val="FF0000"/>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28" name="Google Shape;328;p50"/>
          <p:cNvSpPr txBox="1"/>
          <p:nvPr>
            <p:ph idx="5" type="body"/>
          </p:nvPr>
        </p:nvSpPr>
        <p:spPr>
          <a:xfrm>
            <a:off x="205483" y="1552667"/>
            <a:ext cx="1042500" cy="999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27000" spcFirstLastPara="1" rIns="27000" wrap="square" tIns="27000">
            <a:noAutofit/>
          </a:bodyPr>
          <a:lstStyle>
            <a:lvl1pPr indent="-228600" lvl="0" marL="457200" rtl="0" algn="l">
              <a:lnSpc>
                <a:spcPct val="90000"/>
              </a:lnSpc>
              <a:spcBef>
                <a:spcPts val="0"/>
              </a:spcBef>
              <a:spcAft>
                <a:spcPts val="0"/>
              </a:spcAft>
              <a:buSzPts val="2100"/>
              <a:buNone/>
              <a:defRPr b="1" sz="9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29" name="Google Shape;329;p50"/>
          <p:cNvSpPr txBox="1"/>
          <p:nvPr>
            <p:ph idx="6" type="body"/>
          </p:nvPr>
        </p:nvSpPr>
        <p:spPr>
          <a:xfrm>
            <a:off x="205483" y="2587962"/>
            <a:ext cx="1042500" cy="999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27000" spcFirstLastPara="1" rIns="27000" wrap="square" tIns="27000">
            <a:noAutofit/>
          </a:bodyPr>
          <a:lstStyle>
            <a:lvl1pPr indent="-228600" lvl="0" marL="457200" rtl="0" algn="l">
              <a:lnSpc>
                <a:spcPct val="90000"/>
              </a:lnSpc>
              <a:spcBef>
                <a:spcPts val="0"/>
              </a:spcBef>
              <a:spcAft>
                <a:spcPts val="0"/>
              </a:spcAft>
              <a:buSzPts val="2100"/>
              <a:buNone/>
              <a:defRPr b="1" sz="9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30" name="Google Shape;330;p50"/>
          <p:cNvSpPr txBox="1"/>
          <p:nvPr>
            <p:ph idx="7" type="body"/>
          </p:nvPr>
        </p:nvSpPr>
        <p:spPr>
          <a:xfrm>
            <a:off x="205483" y="3623256"/>
            <a:ext cx="1042500" cy="999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27000" spcFirstLastPara="1" rIns="27000" wrap="square" tIns="27000">
            <a:noAutofit/>
          </a:bodyPr>
          <a:lstStyle>
            <a:lvl1pPr indent="-228600" lvl="0" marL="457200" rtl="0" algn="l">
              <a:lnSpc>
                <a:spcPct val="90000"/>
              </a:lnSpc>
              <a:spcBef>
                <a:spcPts val="0"/>
              </a:spcBef>
              <a:spcAft>
                <a:spcPts val="0"/>
              </a:spcAft>
              <a:buSzPts val="2100"/>
              <a:buNone/>
              <a:defRPr b="1" sz="9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31" name="Google Shape;331;p50"/>
          <p:cNvSpPr txBox="1"/>
          <p:nvPr>
            <p:ph idx="8" type="body"/>
          </p:nvPr>
        </p:nvSpPr>
        <p:spPr>
          <a:xfrm>
            <a:off x="5997440" y="853679"/>
            <a:ext cx="2900100" cy="663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27000" lIns="27000" spcFirstLastPara="1" rIns="27000" wrap="square" tIns="27000">
            <a:normAutofit/>
          </a:bodyPr>
          <a:lstStyle>
            <a:lvl1pPr indent="-361950" lvl="0" marL="457200" rtl="0" algn="l">
              <a:lnSpc>
                <a:spcPct val="90000"/>
              </a:lnSpc>
              <a:spcBef>
                <a:spcPts val="500"/>
              </a:spcBef>
              <a:spcAft>
                <a:spcPts val="0"/>
              </a:spcAft>
              <a:buSzPts val="2100"/>
              <a:buFont typeface="Noto Sans Symbols"/>
              <a:buChar char="▪"/>
              <a:defRPr b="1" sz="900">
                <a:solidFill>
                  <a:schemeClr val="lt1"/>
                </a:solidFill>
              </a:defRPr>
            </a:lvl1pPr>
            <a:lvl2pPr indent="-342900" lvl="1" marL="914400" rtl="0" algn="l">
              <a:lnSpc>
                <a:spcPct val="90000"/>
              </a:lnSpc>
              <a:spcBef>
                <a:spcPts val="200"/>
              </a:spcBef>
              <a:spcAft>
                <a:spcPts val="0"/>
              </a:spcAft>
              <a:buSzPts val="1800"/>
              <a:buChar char="•"/>
              <a:defRPr b="1" sz="900">
                <a:solidFill>
                  <a:schemeClr val="lt1"/>
                </a:solidFill>
              </a:defRPr>
            </a:lvl2pPr>
            <a:lvl3pPr indent="-292100" lvl="2" marL="1371600" rtl="0" algn="l">
              <a:lnSpc>
                <a:spcPct val="90000"/>
              </a:lnSpc>
              <a:spcBef>
                <a:spcPts val="200"/>
              </a:spcBef>
              <a:spcAft>
                <a:spcPts val="0"/>
              </a:spcAft>
              <a:buSzPts val="1000"/>
              <a:buFont typeface="Noto Sans Symbols"/>
              <a:buChar char="▪"/>
              <a:defRPr sz="12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32" name="Google Shape;332;p50"/>
          <p:cNvSpPr txBox="1"/>
          <p:nvPr>
            <p:ph idx="9" type="body"/>
          </p:nvPr>
        </p:nvSpPr>
        <p:spPr>
          <a:xfrm>
            <a:off x="1283662" y="853680"/>
            <a:ext cx="4676400" cy="6630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27000" lIns="27000" spcFirstLastPara="1" rIns="27000" wrap="square" tIns="27000">
            <a:normAutofit/>
          </a:bodyPr>
          <a:lstStyle>
            <a:lvl1pPr indent="-361950" lvl="0" marL="457200" rtl="0" algn="l">
              <a:lnSpc>
                <a:spcPct val="90000"/>
              </a:lnSpc>
              <a:spcBef>
                <a:spcPts val="0"/>
              </a:spcBef>
              <a:spcAft>
                <a:spcPts val="0"/>
              </a:spcAft>
              <a:buSzPts val="2100"/>
              <a:buFont typeface="Noto Sans Symbols"/>
              <a:buChar char="▪"/>
              <a:defRPr b="0" sz="900"/>
            </a:lvl1pPr>
            <a:lvl2pPr indent="-342900" lvl="1" marL="914400" rtl="0" algn="l">
              <a:lnSpc>
                <a:spcPct val="90000"/>
              </a:lnSpc>
              <a:spcBef>
                <a:spcPts val="0"/>
              </a:spcBef>
              <a:spcAft>
                <a:spcPts val="0"/>
              </a:spcAft>
              <a:buSzPts val="1800"/>
              <a:buChar char="•"/>
              <a:defRPr sz="900"/>
            </a:lvl2pPr>
            <a:lvl3pPr indent="-273050" lvl="2" marL="1371600" rtl="0" algn="l">
              <a:lnSpc>
                <a:spcPct val="90000"/>
              </a:lnSpc>
              <a:spcBef>
                <a:spcPts val="0"/>
              </a:spcBef>
              <a:spcAft>
                <a:spcPts val="0"/>
              </a:spcAft>
              <a:buSzPts val="700"/>
              <a:buFont typeface="Noto Sans Symbols"/>
              <a:buChar char="▪"/>
              <a:defRPr sz="9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33" name="Google Shape;333;p50"/>
          <p:cNvSpPr txBox="1"/>
          <p:nvPr>
            <p:ph idx="13" type="body"/>
          </p:nvPr>
        </p:nvSpPr>
        <p:spPr>
          <a:xfrm>
            <a:off x="1283662" y="1553033"/>
            <a:ext cx="4676400" cy="9990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27000" lIns="27000" spcFirstLastPara="1" rIns="27000" wrap="square" tIns="27000">
            <a:normAutofit/>
          </a:bodyPr>
          <a:lstStyle>
            <a:lvl1pPr indent="-361950" lvl="0" marL="457200" rtl="0" algn="l">
              <a:lnSpc>
                <a:spcPct val="90000"/>
              </a:lnSpc>
              <a:spcBef>
                <a:spcPts val="0"/>
              </a:spcBef>
              <a:spcAft>
                <a:spcPts val="0"/>
              </a:spcAft>
              <a:buSzPts val="2100"/>
              <a:buFont typeface="Noto Sans Symbols"/>
              <a:buChar char="▪"/>
              <a:defRPr b="0" sz="900"/>
            </a:lvl1pPr>
            <a:lvl2pPr indent="-342900" lvl="1" marL="914400" rtl="0" algn="l">
              <a:lnSpc>
                <a:spcPct val="90000"/>
              </a:lnSpc>
              <a:spcBef>
                <a:spcPts val="0"/>
              </a:spcBef>
              <a:spcAft>
                <a:spcPts val="0"/>
              </a:spcAft>
              <a:buSzPts val="1800"/>
              <a:buChar char="•"/>
              <a:defRPr sz="900"/>
            </a:lvl2pPr>
            <a:lvl3pPr indent="-273050" lvl="2" marL="1371600" rtl="0" algn="l">
              <a:lnSpc>
                <a:spcPct val="90000"/>
              </a:lnSpc>
              <a:spcBef>
                <a:spcPts val="0"/>
              </a:spcBef>
              <a:spcAft>
                <a:spcPts val="0"/>
              </a:spcAft>
              <a:buSzPts val="700"/>
              <a:buFont typeface="Noto Sans Symbols"/>
              <a:buChar char="▪"/>
              <a:defRPr sz="9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34" name="Google Shape;334;p50"/>
          <p:cNvSpPr txBox="1"/>
          <p:nvPr>
            <p:ph idx="14" type="body"/>
          </p:nvPr>
        </p:nvSpPr>
        <p:spPr>
          <a:xfrm>
            <a:off x="1283662" y="2588328"/>
            <a:ext cx="7613400" cy="9990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27000" lIns="27000" spcFirstLastPara="1" rIns="27000" wrap="square" tIns="27000">
            <a:normAutofit/>
          </a:bodyPr>
          <a:lstStyle>
            <a:lvl1pPr indent="-361950" lvl="0" marL="457200" rtl="0" algn="l">
              <a:lnSpc>
                <a:spcPct val="90000"/>
              </a:lnSpc>
              <a:spcBef>
                <a:spcPts val="0"/>
              </a:spcBef>
              <a:spcAft>
                <a:spcPts val="0"/>
              </a:spcAft>
              <a:buSzPts val="2100"/>
              <a:buFont typeface="Noto Sans Symbols"/>
              <a:buChar char="▪"/>
              <a:defRPr b="0" sz="900"/>
            </a:lvl1pPr>
            <a:lvl2pPr indent="-342900" lvl="1" marL="914400" rtl="0" algn="l">
              <a:lnSpc>
                <a:spcPct val="90000"/>
              </a:lnSpc>
              <a:spcBef>
                <a:spcPts val="0"/>
              </a:spcBef>
              <a:spcAft>
                <a:spcPts val="0"/>
              </a:spcAft>
              <a:buSzPts val="1800"/>
              <a:buChar char="•"/>
              <a:defRPr sz="900"/>
            </a:lvl2pPr>
            <a:lvl3pPr indent="-273050" lvl="2" marL="1371600" rtl="0" algn="l">
              <a:lnSpc>
                <a:spcPct val="90000"/>
              </a:lnSpc>
              <a:spcBef>
                <a:spcPts val="0"/>
              </a:spcBef>
              <a:spcAft>
                <a:spcPts val="0"/>
              </a:spcAft>
              <a:buSzPts val="700"/>
              <a:buFont typeface="Noto Sans Symbols"/>
              <a:buChar char="▪"/>
              <a:defRPr sz="9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35" name="Google Shape;335;p50"/>
          <p:cNvSpPr txBox="1"/>
          <p:nvPr>
            <p:ph idx="15" type="body"/>
          </p:nvPr>
        </p:nvSpPr>
        <p:spPr>
          <a:xfrm>
            <a:off x="1283662" y="3623622"/>
            <a:ext cx="7613400" cy="9990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27000" lIns="27000" spcFirstLastPara="1" rIns="27000" wrap="square" tIns="27000">
            <a:normAutofit/>
          </a:bodyPr>
          <a:lstStyle>
            <a:lvl1pPr indent="-361950" lvl="0" marL="457200" rtl="0" algn="l">
              <a:lnSpc>
                <a:spcPct val="90000"/>
              </a:lnSpc>
              <a:spcBef>
                <a:spcPts val="0"/>
              </a:spcBef>
              <a:spcAft>
                <a:spcPts val="0"/>
              </a:spcAft>
              <a:buSzPts val="2100"/>
              <a:buFont typeface="Noto Sans Symbols"/>
              <a:buChar char="▪"/>
              <a:defRPr b="0" sz="900"/>
            </a:lvl1pPr>
            <a:lvl2pPr indent="-342900" lvl="1" marL="914400" rtl="0" algn="l">
              <a:lnSpc>
                <a:spcPct val="90000"/>
              </a:lnSpc>
              <a:spcBef>
                <a:spcPts val="0"/>
              </a:spcBef>
              <a:spcAft>
                <a:spcPts val="0"/>
              </a:spcAft>
              <a:buSzPts val="1800"/>
              <a:buChar char="•"/>
              <a:defRPr sz="900"/>
            </a:lvl2pPr>
            <a:lvl3pPr indent="-273050" lvl="2" marL="1371600" rtl="0" algn="l">
              <a:lnSpc>
                <a:spcPct val="90000"/>
              </a:lnSpc>
              <a:spcBef>
                <a:spcPts val="0"/>
              </a:spcBef>
              <a:spcAft>
                <a:spcPts val="0"/>
              </a:spcAft>
              <a:buSzPts val="700"/>
              <a:buFont typeface="Noto Sans Symbols"/>
              <a:buChar char="▪"/>
              <a:defRPr sz="9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36" name="Google Shape;336;p50"/>
          <p:cNvSpPr txBox="1"/>
          <p:nvPr>
            <p:ph idx="16" type="body"/>
          </p:nvPr>
        </p:nvSpPr>
        <p:spPr>
          <a:xfrm>
            <a:off x="5997962" y="1553033"/>
            <a:ext cx="2899500" cy="999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27000" lIns="27000" spcFirstLastPara="1" rIns="27000" wrap="square" tIns="27000">
            <a:normAutofit/>
          </a:bodyPr>
          <a:lstStyle>
            <a:lvl1pPr indent="-361950" lvl="0" marL="457200" rtl="0" algn="l">
              <a:lnSpc>
                <a:spcPct val="90000"/>
              </a:lnSpc>
              <a:spcBef>
                <a:spcPts val="0"/>
              </a:spcBef>
              <a:spcAft>
                <a:spcPts val="0"/>
              </a:spcAft>
              <a:buSzPts val="2100"/>
              <a:buFont typeface="Noto Sans Symbols"/>
              <a:buChar char="▪"/>
              <a:defRPr b="0" sz="900"/>
            </a:lvl1pPr>
            <a:lvl2pPr indent="-342900" lvl="1" marL="914400" rtl="0" algn="l">
              <a:lnSpc>
                <a:spcPct val="90000"/>
              </a:lnSpc>
              <a:spcBef>
                <a:spcPts val="0"/>
              </a:spcBef>
              <a:spcAft>
                <a:spcPts val="0"/>
              </a:spcAft>
              <a:buSzPts val="1800"/>
              <a:buChar char="•"/>
              <a:defRPr sz="900"/>
            </a:lvl2pPr>
            <a:lvl3pPr indent="-273050" lvl="2" marL="1371600" rtl="0" algn="l">
              <a:lnSpc>
                <a:spcPct val="90000"/>
              </a:lnSpc>
              <a:spcBef>
                <a:spcPts val="0"/>
              </a:spcBef>
              <a:spcAft>
                <a:spcPts val="0"/>
              </a:spcAft>
              <a:buSzPts val="700"/>
              <a:buFont typeface="Noto Sans Symbols"/>
              <a:buChar char="▪"/>
              <a:defRPr sz="9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37" name="Google Shape;337;p50"/>
          <p:cNvSpPr txBox="1"/>
          <p:nvPr>
            <p:ph idx="17" type="body"/>
          </p:nvPr>
        </p:nvSpPr>
        <p:spPr>
          <a:xfrm>
            <a:off x="-1785805" y="2764631"/>
            <a:ext cx="1695300" cy="871500"/>
          </a:xfrm>
          <a:prstGeom prst="rect">
            <a:avLst/>
          </a:prstGeom>
          <a:solidFill>
            <a:srgbClr val="FF0000"/>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locks no icons">
  <p:cSld name="2 blocks no icons">
    <p:spTree>
      <p:nvGrpSpPr>
        <p:cNvPr id="338" name="Shape 338"/>
        <p:cNvGrpSpPr/>
        <p:nvPr/>
      </p:nvGrpSpPr>
      <p:grpSpPr>
        <a:xfrm>
          <a:off x="0" y="0"/>
          <a:ext cx="0" cy="0"/>
          <a:chOff x="0" y="0"/>
          <a:chExt cx="0" cy="0"/>
        </a:xfrm>
      </p:grpSpPr>
      <p:sp>
        <p:nvSpPr>
          <p:cNvPr id="339" name="Google Shape;339;p51"/>
          <p:cNvSpPr txBox="1"/>
          <p:nvPr>
            <p:ph idx="1" type="body"/>
          </p:nvPr>
        </p:nvSpPr>
        <p:spPr>
          <a:xfrm>
            <a:off x="205482" y="853679"/>
            <a:ext cx="4278300" cy="36612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27000" lIns="216000" spcFirstLastPara="1" rIns="27000" wrap="square" tIns="27000">
            <a:noAutofit/>
          </a:bodyPr>
          <a:lstStyle>
            <a:lvl1pPr indent="-228600" lvl="0" marL="457200" rtl="0" algn="l">
              <a:lnSpc>
                <a:spcPct val="90000"/>
              </a:lnSpc>
              <a:spcBef>
                <a:spcPts val="80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40" name="Google Shape;340;p51"/>
          <p:cNvSpPr txBox="1"/>
          <p:nvPr>
            <p:ph idx="2" type="body"/>
          </p:nvPr>
        </p:nvSpPr>
        <p:spPr>
          <a:xfrm>
            <a:off x="4603558" y="853679"/>
            <a:ext cx="4278300" cy="36612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27000" lIns="216000" spcFirstLastPara="1" rIns="27000" wrap="square" tIns="27000">
            <a:noAutofit/>
          </a:bodyPr>
          <a:lstStyle>
            <a:lvl1pPr indent="-228600" lvl="0" marL="457200" rtl="0" algn="l">
              <a:lnSpc>
                <a:spcPct val="90000"/>
              </a:lnSpc>
              <a:spcBef>
                <a:spcPts val="80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41" name="Google Shape;341;p51"/>
          <p:cNvSpPr txBox="1"/>
          <p:nvPr>
            <p:ph idx="3" type="body"/>
          </p:nvPr>
        </p:nvSpPr>
        <p:spPr>
          <a:xfrm>
            <a:off x="205482" y="853679"/>
            <a:ext cx="4278300" cy="395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42" name="Google Shape;342;p51"/>
          <p:cNvSpPr txBox="1"/>
          <p:nvPr>
            <p:ph idx="4" type="body"/>
          </p:nvPr>
        </p:nvSpPr>
        <p:spPr>
          <a:xfrm>
            <a:off x="4603558" y="853679"/>
            <a:ext cx="4278300" cy="395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43" name="Google Shape;343;p51"/>
          <p:cNvSpPr txBox="1"/>
          <p:nvPr>
            <p:ph idx="5" type="body"/>
          </p:nvPr>
        </p:nvSpPr>
        <p:spPr>
          <a:xfrm>
            <a:off x="338850" y="1353648"/>
            <a:ext cx="4055100" cy="1096500"/>
          </a:xfrm>
          <a:prstGeom prst="rect">
            <a:avLst/>
          </a:prstGeom>
          <a:noFill/>
          <a:ln>
            <a:noFill/>
          </a:ln>
        </p:spPr>
        <p:txBody>
          <a:bodyPr anchorCtr="0" anchor="t" bIns="17150" lIns="34275" spcFirstLastPara="1" rIns="34275" wrap="square" tIns="17150">
            <a:spAutoFit/>
          </a:bodyPr>
          <a:lstStyle>
            <a:lvl1pPr indent="-361950" lvl="0" marL="457200" rtl="0" algn="l">
              <a:lnSpc>
                <a:spcPct val="90000"/>
              </a:lnSpc>
              <a:spcBef>
                <a:spcPts val="500"/>
              </a:spcBef>
              <a:spcAft>
                <a:spcPts val="0"/>
              </a:spcAft>
              <a:buSzPts val="2100"/>
              <a:buFont typeface="Noto Sans Symbols"/>
              <a:buChar char="▪"/>
              <a:defRPr b="0" sz="1200"/>
            </a:lvl1pPr>
            <a:lvl2pPr indent="-342900" lvl="1" marL="914400" rtl="0" algn="l">
              <a:lnSpc>
                <a:spcPct val="90000"/>
              </a:lnSpc>
              <a:spcBef>
                <a:spcPts val="200"/>
              </a:spcBef>
              <a:spcAft>
                <a:spcPts val="0"/>
              </a:spcAft>
              <a:buSzPts val="1800"/>
              <a:buChar char="•"/>
              <a:defRPr sz="1200"/>
            </a:lvl2pPr>
            <a:lvl3pPr indent="-292100" lvl="2" marL="1371600" rtl="0" algn="l">
              <a:lnSpc>
                <a:spcPct val="90000"/>
              </a:lnSpc>
              <a:spcBef>
                <a:spcPts val="200"/>
              </a:spcBef>
              <a:spcAft>
                <a:spcPts val="0"/>
              </a:spcAft>
              <a:buSzPts val="1000"/>
              <a:buFont typeface="Noto Sans Symbols"/>
              <a:buChar char="▪"/>
              <a:defRPr sz="12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44" name="Google Shape;344;p51"/>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45" name="Google Shape;345;p51"/>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46" name="Google Shape;346;p51"/>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47" name="Google Shape;347;p51"/>
          <p:cNvSpPr txBox="1"/>
          <p:nvPr>
            <p:ph idx="6" type="body"/>
          </p:nvPr>
        </p:nvSpPr>
        <p:spPr>
          <a:xfrm>
            <a:off x="204979" y="529943"/>
            <a:ext cx="8685600" cy="182100"/>
          </a:xfrm>
          <a:prstGeom prst="rect">
            <a:avLst/>
          </a:prstGeom>
          <a:noFill/>
          <a:ln>
            <a:noFill/>
          </a:ln>
        </p:spPr>
        <p:txBody>
          <a:bodyPr anchorCtr="0" anchor="t" bIns="17150" lIns="34275" spcFirstLastPara="1" rIns="34275" wrap="square" tIns="17150">
            <a:noAutofit/>
          </a:bodyPr>
          <a:lstStyle>
            <a:lvl1pPr indent="-228600" lvl="0" marL="457200" rtl="0" algn="l">
              <a:lnSpc>
                <a:spcPct val="90000"/>
              </a:lnSpc>
              <a:spcBef>
                <a:spcPts val="800"/>
              </a:spcBef>
              <a:spcAft>
                <a:spcPts val="0"/>
              </a:spcAft>
              <a:buSzPts val="2100"/>
              <a:buNone/>
              <a:defRPr b="0" sz="1200">
                <a:solidFill>
                  <a:schemeClr val="accent6"/>
                </a:solidFill>
                <a:latin typeface="Arial"/>
                <a:ea typeface="Arial"/>
                <a:cs typeface="Arial"/>
                <a:sym typeface="Arial"/>
              </a:defRPr>
            </a:lvl1pPr>
            <a:lvl2pPr indent="-228600" lvl="1" marL="914400" rtl="0" algn="l">
              <a:lnSpc>
                <a:spcPct val="90000"/>
              </a:lnSpc>
              <a:spcBef>
                <a:spcPts val="400"/>
              </a:spcBef>
              <a:spcAft>
                <a:spcPts val="0"/>
              </a:spcAft>
              <a:buSzPts val="1800"/>
              <a:buNone/>
              <a:defRPr sz="1200">
                <a:solidFill>
                  <a:srgbClr val="62A0FE"/>
                </a:solidFill>
              </a:defRPr>
            </a:lvl2pPr>
            <a:lvl3pPr indent="-228600" lvl="2" marL="1371600" rtl="0" algn="l">
              <a:lnSpc>
                <a:spcPct val="90000"/>
              </a:lnSpc>
              <a:spcBef>
                <a:spcPts val="400"/>
              </a:spcBef>
              <a:spcAft>
                <a:spcPts val="0"/>
              </a:spcAft>
              <a:buSzPts val="1500"/>
              <a:buNone/>
              <a:defRPr sz="1200">
                <a:solidFill>
                  <a:srgbClr val="62A0FE"/>
                </a:solidFill>
              </a:defRPr>
            </a:lvl3pPr>
            <a:lvl4pPr indent="-228600" lvl="3" marL="1828800" rtl="0" algn="l">
              <a:lnSpc>
                <a:spcPct val="90000"/>
              </a:lnSpc>
              <a:spcBef>
                <a:spcPts val="400"/>
              </a:spcBef>
              <a:spcAft>
                <a:spcPts val="0"/>
              </a:spcAft>
              <a:buSzPts val="1400"/>
              <a:buNone/>
              <a:defRPr sz="1200">
                <a:solidFill>
                  <a:srgbClr val="62A0FE"/>
                </a:solidFill>
              </a:defRPr>
            </a:lvl4pPr>
            <a:lvl5pPr indent="-228600" lvl="4" marL="2286000" rtl="0" algn="l">
              <a:lnSpc>
                <a:spcPct val="90000"/>
              </a:lnSpc>
              <a:spcBef>
                <a:spcPts val="400"/>
              </a:spcBef>
              <a:spcAft>
                <a:spcPts val="0"/>
              </a:spcAft>
              <a:buSzPts val="1400"/>
              <a:buNone/>
              <a:defRPr sz="1200">
                <a:solidFill>
                  <a:srgbClr val="62A0FE"/>
                </a:solidFil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48" name="Google Shape;348;p51"/>
          <p:cNvSpPr txBox="1"/>
          <p:nvPr>
            <p:ph idx="7" type="body"/>
          </p:nvPr>
        </p:nvSpPr>
        <p:spPr>
          <a:xfrm>
            <a:off x="4736925" y="1353648"/>
            <a:ext cx="3986700" cy="1096500"/>
          </a:xfrm>
          <a:prstGeom prst="rect">
            <a:avLst/>
          </a:prstGeom>
          <a:noFill/>
          <a:ln>
            <a:noFill/>
          </a:ln>
        </p:spPr>
        <p:txBody>
          <a:bodyPr anchorCtr="0" anchor="t" bIns="17150" lIns="34275" spcFirstLastPara="1" rIns="34275" wrap="square" tIns="17150">
            <a:spAutoFit/>
          </a:bodyPr>
          <a:lstStyle>
            <a:lvl1pPr indent="-361950" lvl="0" marL="457200" rtl="0" algn="l">
              <a:lnSpc>
                <a:spcPct val="90000"/>
              </a:lnSpc>
              <a:spcBef>
                <a:spcPts val="500"/>
              </a:spcBef>
              <a:spcAft>
                <a:spcPts val="0"/>
              </a:spcAft>
              <a:buSzPts val="2100"/>
              <a:buFont typeface="Noto Sans Symbols"/>
              <a:buChar char="▪"/>
              <a:defRPr b="0" sz="1200"/>
            </a:lvl1pPr>
            <a:lvl2pPr indent="-342900" lvl="1" marL="914400" rtl="0" algn="l">
              <a:lnSpc>
                <a:spcPct val="90000"/>
              </a:lnSpc>
              <a:spcBef>
                <a:spcPts val="200"/>
              </a:spcBef>
              <a:spcAft>
                <a:spcPts val="0"/>
              </a:spcAft>
              <a:buSzPts val="1800"/>
              <a:buChar char="•"/>
              <a:defRPr sz="1200"/>
            </a:lvl2pPr>
            <a:lvl3pPr indent="-292100" lvl="2" marL="1371600" rtl="0" algn="l">
              <a:lnSpc>
                <a:spcPct val="90000"/>
              </a:lnSpc>
              <a:spcBef>
                <a:spcPts val="200"/>
              </a:spcBef>
              <a:spcAft>
                <a:spcPts val="0"/>
              </a:spcAft>
              <a:buSzPts val="1000"/>
              <a:buFont typeface="Noto Sans Symbols"/>
              <a:buChar char="▪"/>
              <a:defRPr sz="12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49" name="Google Shape;349;p51"/>
          <p:cNvSpPr txBox="1"/>
          <p:nvPr>
            <p:ph idx="8" type="body"/>
          </p:nvPr>
        </p:nvSpPr>
        <p:spPr>
          <a:xfrm>
            <a:off x="-1785805" y="213240"/>
            <a:ext cx="1695300" cy="1767900"/>
          </a:xfrm>
          <a:prstGeom prst="rect">
            <a:avLst/>
          </a:prstGeom>
          <a:solidFill>
            <a:schemeClr val="dk2"/>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50" name="Google Shape;350;p51"/>
          <p:cNvSpPr txBox="1"/>
          <p:nvPr>
            <p:ph idx="9" type="body"/>
          </p:nvPr>
        </p:nvSpPr>
        <p:spPr>
          <a:xfrm>
            <a:off x="-1785805" y="2114550"/>
            <a:ext cx="1695300" cy="1826100"/>
          </a:xfrm>
          <a:prstGeom prst="rect">
            <a:avLst/>
          </a:prstGeom>
          <a:solidFill>
            <a:srgbClr val="FF0000"/>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spTree>
      <p:nvGrpSpPr>
        <p:cNvPr id="351" name="Shape 351"/>
        <p:cNvGrpSpPr/>
        <p:nvPr/>
      </p:nvGrpSpPr>
      <p:grpSpPr>
        <a:xfrm>
          <a:off x="0" y="0"/>
          <a:ext cx="0" cy="0"/>
          <a:chOff x="0" y="0"/>
          <a:chExt cx="0" cy="0"/>
        </a:xfrm>
      </p:grpSpPr>
      <p:sp>
        <p:nvSpPr>
          <p:cNvPr id="352" name="Google Shape;352;p52"/>
          <p:cNvSpPr txBox="1"/>
          <p:nvPr>
            <p:ph idx="1" type="body"/>
          </p:nvPr>
        </p:nvSpPr>
        <p:spPr>
          <a:xfrm>
            <a:off x="214745" y="1150473"/>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53" name="Google Shape;353;p52"/>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54" name="Google Shape;354;p52"/>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55" name="Google Shape;355;p52"/>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56" name="Google Shape;356;p52"/>
          <p:cNvSpPr txBox="1"/>
          <p:nvPr>
            <p:ph idx="2" type="body"/>
          </p:nvPr>
        </p:nvSpPr>
        <p:spPr>
          <a:xfrm>
            <a:off x="722168" y="1150473"/>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57" name="Google Shape;357;p52"/>
          <p:cNvSpPr txBox="1"/>
          <p:nvPr>
            <p:ph idx="3" type="body"/>
          </p:nvPr>
        </p:nvSpPr>
        <p:spPr>
          <a:xfrm>
            <a:off x="214745" y="1745283"/>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58" name="Google Shape;358;p52"/>
          <p:cNvSpPr txBox="1"/>
          <p:nvPr>
            <p:ph idx="4" type="body"/>
          </p:nvPr>
        </p:nvSpPr>
        <p:spPr>
          <a:xfrm>
            <a:off x="722168" y="1745283"/>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59" name="Google Shape;359;p52"/>
          <p:cNvSpPr txBox="1"/>
          <p:nvPr>
            <p:ph idx="5" type="body"/>
          </p:nvPr>
        </p:nvSpPr>
        <p:spPr>
          <a:xfrm>
            <a:off x="214745" y="2340092"/>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60" name="Google Shape;360;p52"/>
          <p:cNvSpPr txBox="1"/>
          <p:nvPr>
            <p:ph idx="6" type="body"/>
          </p:nvPr>
        </p:nvSpPr>
        <p:spPr>
          <a:xfrm>
            <a:off x="722168" y="2340092"/>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61" name="Google Shape;361;p52"/>
          <p:cNvSpPr txBox="1"/>
          <p:nvPr>
            <p:ph idx="7" type="body"/>
          </p:nvPr>
        </p:nvSpPr>
        <p:spPr>
          <a:xfrm>
            <a:off x="214745" y="2934902"/>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62" name="Google Shape;362;p52"/>
          <p:cNvSpPr txBox="1"/>
          <p:nvPr>
            <p:ph idx="8" type="body"/>
          </p:nvPr>
        </p:nvSpPr>
        <p:spPr>
          <a:xfrm>
            <a:off x="722168" y="2934902"/>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63" name="Google Shape;363;p52"/>
          <p:cNvSpPr txBox="1"/>
          <p:nvPr>
            <p:ph idx="9" type="body"/>
          </p:nvPr>
        </p:nvSpPr>
        <p:spPr>
          <a:xfrm>
            <a:off x="214745" y="3529712"/>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64" name="Google Shape;364;p52"/>
          <p:cNvSpPr txBox="1"/>
          <p:nvPr>
            <p:ph idx="13" type="body"/>
          </p:nvPr>
        </p:nvSpPr>
        <p:spPr>
          <a:xfrm>
            <a:off x="722168" y="3529712"/>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65" name="Google Shape;365;p52"/>
          <p:cNvSpPr txBox="1"/>
          <p:nvPr>
            <p:ph idx="14" type="body"/>
          </p:nvPr>
        </p:nvSpPr>
        <p:spPr>
          <a:xfrm>
            <a:off x="4663039" y="1150473"/>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66" name="Google Shape;366;p52"/>
          <p:cNvSpPr txBox="1"/>
          <p:nvPr>
            <p:ph idx="15" type="body"/>
          </p:nvPr>
        </p:nvSpPr>
        <p:spPr>
          <a:xfrm>
            <a:off x="5170462" y="1150473"/>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67" name="Google Shape;367;p52"/>
          <p:cNvSpPr txBox="1"/>
          <p:nvPr>
            <p:ph idx="16" type="body"/>
          </p:nvPr>
        </p:nvSpPr>
        <p:spPr>
          <a:xfrm>
            <a:off x="4663039" y="1745283"/>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68" name="Google Shape;368;p52"/>
          <p:cNvSpPr txBox="1"/>
          <p:nvPr>
            <p:ph idx="17" type="body"/>
          </p:nvPr>
        </p:nvSpPr>
        <p:spPr>
          <a:xfrm>
            <a:off x="5170462" y="1745283"/>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69" name="Google Shape;369;p52"/>
          <p:cNvSpPr txBox="1"/>
          <p:nvPr>
            <p:ph idx="18" type="body"/>
          </p:nvPr>
        </p:nvSpPr>
        <p:spPr>
          <a:xfrm>
            <a:off x="4663039" y="2340092"/>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70" name="Google Shape;370;p52"/>
          <p:cNvSpPr txBox="1"/>
          <p:nvPr>
            <p:ph idx="19" type="body"/>
          </p:nvPr>
        </p:nvSpPr>
        <p:spPr>
          <a:xfrm>
            <a:off x="5170462" y="2340092"/>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71" name="Google Shape;371;p52"/>
          <p:cNvSpPr txBox="1"/>
          <p:nvPr>
            <p:ph idx="20" type="body"/>
          </p:nvPr>
        </p:nvSpPr>
        <p:spPr>
          <a:xfrm>
            <a:off x="4663039" y="2934902"/>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72" name="Google Shape;372;p52"/>
          <p:cNvSpPr txBox="1"/>
          <p:nvPr>
            <p:ph idx="21" type="body"/>
          </p:nvPr>
        </p:nvSpPr>
        <p:spPr>
          <a:xfrm>
            <a:off x="5170462" y="2934902"/>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73" name="Google Shape;373;p52"/>
          <p:cNvSpPr txBox="1"/>
          <p:nvPr>
            <p:ph idx="22" type="body"/>
          </p:nvPr>
        </p:nvSpPr>
        <p:spPr>
          <a:xfrm>
            <a:off x="4663039" y="3529712"/>
            <a:ext cx="456300" cy="4632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17150" lIns="34275" spcFirstLastPara="1" rIns="13500" wrap="square" tIns="17150">
            <a:normAutofit/>
          </a:bodyPr>
          <a:lstStyle>
            <a:lvl1pPr indent="-228600" lvl="0" marL="457200" rtl="0" algn="ctr">
              <a:lnSpc>
                <a:spcPct val="90000"/>
              </a:lnSpc>
              <a:spcBef>
                <a:spcPts val="800"/>
              </a:spcBef>
              <a:spcAft>
                <a:spcPts val="0"/>
              </a:spcAft>
              <a:buSzPts val="2100"/>
              <a:buNone/>
              <a:defRPr sz="1500">
                <a:solidFill>
                  <a:schemeClr val="lt1"/>
                </a:solidFill>
                <a:latin typeface="Arial"/>
                <a:ea typeface="Arial"/>
                <a:cs typeface="Arial"/>
                <a:sym typeface="Aria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74" name="Google Shape;374;p52"/>
          <p:cNvSpPr txBox="1"/>
          <p:nvPr>
            <p:ph idx="23" type="body"/>
          </p:nvPr>
        </p:nvSpPr>
        <p:spPr>
          <a:xfrm>
            <a:off x="5170462" y="3529712"/>
            <a:ext cx="3760500" cy="463200"/>
          </a:xfrm>
          <a:prstGeom prst="rect">
            <a:avLst/>
          </a:prstGeom>
          <a:solidFill>
            <a:srgbClr val="ECEEEF"/>
          </a:solidFill>
          <a:ln cap="flat" cmpd="sng" w="9525">
            <a:solidFill>
              <a:schemeClr val="l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800"/>
              </a:spcBef>
              <a:spcAft>
                <a:spcPts val="0"/>
              </a:spcAft>
              <a:buSzPts val="2100"/>
              <a:buNone/>
              <a:defRPr sz="900"/>
            </a:lvl1pPr>
            <a:lvl2pPr indent="-342900" lvl="1" marL="914400" rtl="0" algn="l">
              <a:lnSpc>
                <a:spcPct val="90000"/>
              </a:lnSpc>
              <a:spcBef>
                <a:spcPts val="400"/>
              </a:spcBef>
              <a:spcAft>
                <a:spcPts val="0"/>
              </a:spcAft>
              <a:buSzPts val="1800"/>
              <a:buChar char="•"/>
              <a:defRPr sz="900"/>
            </a:lvl2pPr>
            <a:lvl3pPr indent="-323850" lvl="2" marL="1371600" rtl="0" algn="l">
              <a:lnSpc>
                <a:spcPct val="90000"/>
              </a:lnSpc>
              <a:spcBef>
                <a:spcPts val="400"/>
              </a:spcBef>
              <a:spcAft>
                <a:spcPts val="0"/>
              </a:spcAft>
              <a:buSzPts val="1500"/>
              <a:buChar char="•"/>
              <a:defRPr sz="900"/>
            </a:lvl3pPr>
            <a:lvl4pPr indent="-317500" lvl="3" marL="1828800" rtl="0" algn="l">
              <a:lnSpc>
                <a:spcPct val="90000"/>
              </a:lnSpc>
              <a:spcBef>
                <a:spcPts val="400"/>
              </a:spcBef>
              <a:spcAft>
                <a:spcPts val="0"/>
              </a:spcAft>
              <a:buSzPts val="1400"/>
              <a:buChar char="•"/>
              <a:defRPr sz="900"/>
            </a:lvl4pPr>
            <a:lvl5pPr indent="-317500" lvl="4" marL="2286000" rtl="0" algn="l">
              <a:lnSpc>
                <a:spcPct val="90000"/>
              </a:lnSpc>
              <a:spcBef>
                <a:spcPts val="400"/>
              </a:spcBef>
              <a:spcAft>
                <a:spcPts val="0"/>
              </a:spcAft>
              <a:buSzPts val="1400"/>
              <a:buChar char="•"/>
              <a:defRPr sz="900"/>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75" name="Google Shape;375;p52"/>
          <p:cNvSpPr txBox="1"/>
          <p:nvPr>
            <p:ph idx="24" type="body"/>
          </p:nvPr>
        </p:nvSpPr>
        <p:spPr>
          <a:xfrm>
            <a:off x="-1833436" y="213239"/>
            <a:ext cx="1695300" cy="3613200"/>
          </a:xfrm>
          <a:prstGeom prst="rect">
            <a:avLst/>
          </a:prstGeom>
          <a:solidFill>
            <a:schemeClr val="dk2"/>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800"/>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76" name="Google Shape;376;p52"/>
          <p:cNvSpPr txBox="1"/>
          <p:nvPr>
            <p:ph idx="25" type="body"/>
          </p:nvPr>
        </p:nvSpPr>
        <p:spPr>
          <a:xfrm>
            <a:off x="204979" y="529943"/>
            <a:ext cx="8685600" cy="182100"/>
          </a:xfrm>
          <a:prstGeom prst="rect">
            <a:avLst/>
          </a:prstGeom>
          <a:noFill/>
          <a:ln>
            <a:noFill/>
          </a:ln>
        </p:spPr>
        <p:txBody>
          <a:bodyPr anchorCtr="0" anchor="t" bIns="17150" lIns="34275" spcFirstLastPara="1" rIns="34275" wrap="square" tIns="17150">
            <a:noAutofit/>
          </a:bodyPr>
          <a:lstStyle>
            <a:lvl1pPr indent="-228600" lvl="0" marL="457200" rtl="0" algn="l">
              <a:lnSpc>
                <a:spcPct val="90000"/>
              </a:lnSpc>
              <a:spcBef>
                <a:spcPts val="800"/>
              </a:spcBef>
              <a:spcAft>
                <a:spcPts val="0"/>
              </a:spcAft>
              <a:buSzPts val="2100"/>
              <a:buNone/>
              <a:defRPr b="0" sz="1200">
                <a:solidFill>
                  <a:schemeClr val="accent6"/>
                </a:solidFill>
                <a:latin typeface="Arial"/>
                <a:ea typeface="Arial"/>
                <a:cs typeface="Arial"/>
                <a:sym typeface="Arial"/>
              </a:defRPr>
            </a:lvl1pPr>
            <a:lvl2pPr indent="-228600" lvl="1" marL="914400" rtl="0" algn="l">
              <a:lnSpc>
                <a:spcPct val="90000"/>
              </a:lnSpc>
              <a:spcBef>
                <a:spcPts val="400"/>
              </a:spcBef>
              <a:spcAft>
                <a:spcPts val="0"/>
              </a:spcAft>
              <a:buSzPts val="1800"/>
              <a:buNone/>
              <a:defRPr sz="1200">
                <a:solidFill>
                  <a:srgbClr val="62A0FE"/>
                </a:solidFill>
              </a:defRPr>
            </a:lvl2pPr>
            <a:lvl3pPr indent="-228600" lvl="2" marL="1371600" rtl="0" algn="l">
              <a:lnSpc>
                <a:spcPct val="90000"/>
              </a:lnSpc>
              <a:spcBef>
                <a:spcPts val="400"/>
              </a:spcBef>
              <a:spcAft>
                <a:spcPts val="0"/>
              </a:spcAft>
              <a:buSzPts val="1500"/>
              <a:buNone/>
              <a:defRPr sz="1200">
                <a:solidFill>
                  <a:srgbClr val="62A0FE"/>
                </a:solidFill>
              </a:defRPr>
            </a:lvl3pPr>
            <a:lvl4pPr indent="-228600" lvl="3" marL="1828800" rtl="0" algn="l">
              <a:lnSpc>
                <a:spcPct val="90000"/>
              </a:lnSpc>
              <a:spcBef>
                <a:spcPts val="400"/>
              </a:spcBef>
              <a:spcAft>
                <a:spcPts val="0"/>
              </a:spcAft>
              <a:buSzPts val="1400"/>
              <a:buNone/>
              <a:defRPr sz="1200">
                <a:solidFill>
                  <a:srgbClr val="62A0FE"/>
                </a:solidFill>
              </a:defRPr>
            </a:lvl4pPr>
            <a:lvl5pPr indent="-228600" lvl="4" marL="2286000" rtl="0" algn="l">
              <a:lnSpc>
                <a:spcPct val="90000"/>
              </a:lnSpc>
              <a:spcBef>
                <a:spcPts val="400"/>
              </a:spcBef>
              <a:spcAft>
                <a:spcPts val="0"/>
              </a:spcAft>
              <a:buSzPts val="1400"/>
              <a:buNone/>
              <a:defRPr sz="1200">
                <a:solidFill>
                  <a:srgbClr val="62A0FE"/>
                </a:solidFil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places required">
  <p:cSld name="Workplaces required">
    <p:spTree>
      <p:nvGrpSpPr>
        <p:cNvPr id="377" name="Shape 377"/>
        <p:cNvGrpSpPr/>
        <p:nvPr/>
      </p:nvGrpSpPr>
      <p:grpSpPr>
        <a:xfrm>
          <a:off x="0" y="0"/>
          <a:ext cx="0" cy="0"/>
          <a:chOff x="0" y="0"/>
          <a:chExt cx="0" cy="0"/>
        </a:xfrm>
      </p:grpSpPr>
      <p:sp>
        <p:nvSpPr>
          <p:cNvPr id="378" name="Google Shape;378;p53"/>
          <p:cNvSpPr txBox="1"/>
          <p:nvPr>
            <p:ph idx="1" type="body"/>
          </p:nvPr>
        </p:nvSpPr>
        <p:spPr>
          <a:xfrm>
            <a:off x="205483" y="853679"/>
            <a:ext cx="1375800" cy="708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79" name="Google Shape;379;p53"/>
          <p:cNvSpPr txBox="1"/>
          <p:nvPr>
            <p:ph idx="2" type="body"/>
          </p:nvPr>
        </p:nvSpPr>
        <p:spPr>
          <a:xfrm>
            <a:off x="1817866" y="853679"/>
            <a:ext cx="7070100" cy="1096500"/>
          </a:xfrm>
          <a:prstGeom prst="rect">
            <a:avLst/>
          </a:prstGeom>
          <a:noFill/>
          <a:ln>
            <a:noFill/>
          </a:ln>
        </p:spPr>
        <p:txBody>
          <a:bodyPr anchorCtr="0" anchor="t" bIns="17150" lIns="34275" spcFirstLastPara="1" rIns="34275" wrap="square" tIns="17150">
            <a:spAutoFit/>
          </a:bodyPr>
          <a:lstStyle>
            <a:lvl1pPr indent="-361950" lvl="0" marL="457200" rtl="0" algn="l">
              <a:lnSpc>
                <a:spcPct val="90000"/>
              </a:lnSpc>
              <a:spcBef>
                <a:spcPts val="500"/>
              </a:spcBef>
              <a:spcAft>
                <a:spcPts val="0"/>
              </a:spcAft>
              <a:buSzPts val="2100"/>
              <a:buFont typeface="Noto Sans Symbols"/>
              <a:buChar char="▪"/>
              <a:defRPr b="0" sz="1200"/>
            </a:lvl1pPr>
            <a:lvl2pPr indent="-342900" lvl="1" marL="914400" rtl="0" algn="l">
              <a:lnSpc>
                <a:spcPct val="90000"/>
              </a:lnSpc>
              <a:spcBef>
                <a:spcPts val="200"/>
              </a:spcBef>
              <a:spcAft>
                <a:spcPts val="0"/>
              </a:spcAft>
              <a:buSzPts val="1800"/>
              <a:buChar char="•"/>
              <a:defRPr sz="1200"/>
            </a:lvl2pPr>
            <a:lvl3pPr indent="-292100" lvl="2" marL="1371600" rtl="0" algn="l">
              <a:lnSpc>
                <a:spcPct val="90000"/>
              </a:lnSpc>
              <a:spcBef>
                <a:spcPts val="200"/>
              </a:spcBef>
              <a:spcAft>
                <a:spcPts val="0"/>
              </a:spcAft>
              <a:buSzPts val="1000"/>
              <a:buFont typeface="Noto Sans Symbols"/>
              <a:buChar char="▪"/>
              <a:defRPr sz="12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80" name="Google Shape;380;p53"/>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81" name="Google Shape;381;p53"/>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82" name="Google Shape;382;p53"/>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83" name="Google Shape;383;p53"/>
          <p:cNvSpPr txBox="1"/>
          <p:nvPr>
            <p:ph idx="3" type="body"/>
          </p:nvPr>
        </p:nvSpPr>
        <p:spPr>
          <a:xfrm>
            <a:off x="204979" y="529943"/>
            <a:ext cx="8685600" cy="182100"/>
          </a:xfrm>
          <a:prstGeom prst="rect">
            <a:avLst/>
          </a:prstGeom>
          <a:noFill/>
          <a:ln>
            <a:noFill/>
          </a:ln>
        </p:spPr>
        <p:txBody>
          <a:bodyPr anchorCtr="0" anchor="t" bIns="17150" lIns="34275" spcFirstLastPara="1" rIns="34275" wrap="square" tIns="17150">
            <a:noAutofit/>
          </a:bodyPr>
          <a:lstStyle>
            <a:lvl1pPr indent="-228600" lvl="0" marL="457200" rtl="0" algn="l">
              <a:lnSpc>
                <a:spcPct val="90000"/>
              </a:lnSpc>
              <a:spcBef>
                <a:spcPts val="800"/>
              </a:spcBef>
              <a:spcAft>
                <a:spcPts val="0"/>
              </a:spcAft>
              <a:buSzPts val="2100"/>
              <a:buNone/>
              <a:defRPr b="0" sz="1200">
                <a:solidFill>
                  <a:schemeClr val="accent6"/>
                </a:solidFill>
                <a:latin typeface="Arial"/>
                <a:ea typeface="Arial"/>
                <a:cs typeface="Arial"/>
                <a:sym typeface="Arial"/>
              </a:defRPr>
            </a:lvl1pPr>
            <a:lvl2pPr indent="-228600" lvl="1" marL="914400" rtl="0" algn="l">
              <a:lnSpc>
                <a:spcPct val="90000"/>
              </a:lnSpc>
              <a:spcBef>
                <a:spcPts val="400"/>
              </a:spcBef>
              <a:spcAft>
                <a:spcPts val="0"/>
              </a:spcAft>
              <a:buSzPts val="1800"/>
              <a:buNone/>
              <a:defRPr sz="1200">
                <a:solidFill>
                  <a:srgbClr val="62A0FE"/>
                </a:solidFill>
              </a:defRPr>
            </a:lvl2pPr>
            <a:lvl3pPr indent="-228600" lvl="2" marL="1371600" rtl="0" algn="l">
              <a:lnSpc>
                <a:spcPct val="90000"/>
              </a:lnSpc>
              <a:spcBef>
                <a:spcPts val="400"/>
              </a:spcBef>
              <a:spcAft>
                <a:spcPts val="0"/>
              </a:spcAft>
              <a:buSzPts val="1500"/>
              <a:buNone/>
              <a:defRPr sz="1200">
                <a:solidFill>
                  <a:srgbClr val="62A0FE"/>
                </a:solidFill>
              </a:defRPr>
            </a:lvl3pPr>
            <a:lvl4pPr indent="-228600" lvl="3" marL="1828800" rtl="0" algn="l">
              <a:lnSpc>
                <a:spcPct val="90000"/>
              </a:lnSpc>
              <a:spcBef>
                <a:spcPts val="400"/>
              </a:spcBef>
              <a:spcAft>
                <a:spcPts val="0"/>
              </a:spcAft>
              <a:buSzPts val="1400"/>
              <a:buNone/>
              <a:defRPr sz="1200">
                <a:solidFill>
                  <a:srgbClr val="62A0FE"/>
                </a:solidFill>
              </a:defRPr>
            </a:lvl4pPr>
            <a:lvl5pPr indent="-228600" lvl="4" marL="2286000" rtl="0" algn="l">
              <a:lnSpc>
                <a:spcPct val="90000"/>
              </a:lnSpc>
              <a:spcBef>
                <a:spcPts val="400"/>
              </a:spcBef>
              <a:spcAft>
                <a:spcPts val="0"/>
              </a:spcAft>
              <a:buSzPts val="1400"/>
              <a:buNone/>
              <a:defRPr sz="1200">
                <a:solidFill>
                  <a:srgbClr val="62A0FE"/>
                </a:solidFil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84" name="Google Shape;384;p53"/>
          <p:cNvSpPr txBox="1"/>
          <p:nvPr>
            <p:ph idx="4" type="body"/>
          </p:nvPr>
        </p:nvSpPr>
        <p:spPr>
          <a:xfrm>
            <a:off x="-1785805" y="213240"/>
            <a:ext cx="1695300" cy="1767900"/>
          </a:xfrm>
          <a:prstGeom prst="rect">
            <a:avLst/>
          </a:prstGeom>
          <a:solidFill>
            <a:schemeClr val="dk2"/>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85" name="Google Shape;385;p53"/>
          <p:cNvSpPr txBox="1"/>
          <p:nvPr>
            <p:ph idx="5" type="body"/>
          </p:nvPr>
        </p:nvSpPr>
        <p:spPr>
          <a:xfrm>
            <a:off x="-1785805" y="2114550"/>
            <a:ext cx="1695300" cy="1826100"/>
          </a:xfrm>
          <a:prstGeom prst="rect">
            <a:avLst/>
          </a:prstGeom>
          <a:solidFill>
            <a:srgbClr val="FF0000"/>
          </a:solidFill>
          <a:ln cap="flat" cmpd="sng" w="9525">
            <a:solidFill>
              <a:schemeClr val="lt1"/>
            </a:solidFill>
            <a:prstDash val="solid"/>
            <a:round/>
            <a:headEnd len="sm" w="sm" type="none"/>
            <a:tailEnd len="sm" w="sm" type="none"/>
          </a:ln>
        </p:spPr>
        <p:txBody>
          <a:bodyPr anchorCtr="0" anchor="t" bIns="27000" lIns="27000" spcFirstLastPara="1" rIns="27000" wrap="square" tIns="27000">
            <a:normAutofit/>
          </a:bodyPr>
          <a:lstStyle>
            <a:lvl1pPr indent="-228600" lvl="0" marL="457200" rtl="0" algn="l">
              <a:lnSpc>
                <a:spcPct val="90000"/>
              </a:lnSpc>
              <a:spcBef>
                <a:spcPts val="800"/>
              </a:spcBef>
              <a:spcAft>
                <a:spcPts val="0"/>
              </a:spcAft>
              <a:buSzPts val="2100"/>
              <a:buNone/>
              <a:defRPr b="1" sz="11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86" name="Google Shape;386;p53"/>
          <p:cNvSpPr txBox="1"/>
          <p:nvPr>
            <p:ph idx="6" type="body"/>
          </p:nvPr>
        </p:nvSpPr>
        <p:spPr>
          <a:xfrm>
            <a:off x="205483" y="2153841"/>
            <a:ext cx="1375800" cy="708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87" name="Google Shape;387;p53"/>
          <p:cNvSpPr txBox="1"/>
          <p:nvPr>
            <p:ph idx="7" type="body"/>
          </p:nvPr>
        </p:nvSpPr>
        <p:spPr>
          <a:xfrm>
            <a:off x="205483" y="3454004"/>
            <a:ext cx="1375800" cy="708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7000" lIns="54000" spcFirstLastPara="1" rIns="27000" wrap="square" tIns="27000">
            <a:noAutofit/>
          </a:bodyPr>
          <a:lstStyle>
            <a:lvl1pPr indent="-228600" lvl="0" marL="457200" rtl="0" algn="l">
              <a:lnSpc>
                <a:spcPct val="90000"/>
              </a:lnSpc>
              <a:spcBef>
                <a:spcPts val="0"/>
              </a:spcBef>
              <a:spcAft>
                <a:spcPts val="0"/>
              </a:spcAft>
              <a:buSzPts val="2100"/>
              <a:buNone/>
              <a:defRPr b="1" sz="1200">
                <a:solidFill>
                  <a:schemeClr val="lt1"/>
                </a:solidFill>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88" name="Google Shape;388;p53"/>
          <p:cNvSpPr txBox="1"/>
          <p:nvPr>
            <p:ph idx="8" type="body"/>
          </p:nvPr>
        </p:nvSpPr>
        <p:spPr>
          <a:xfrm>
            <a:off x="5356181" y="-1486963"/>
            <a:ext cx="0" cy="7077900"/>
          </a:xfrm>
          <a:prstGeom prst="rect">
            <a:avLst/>
          </a:prstGeom>
          <a:noFill/>
          <a:ln cap="flat" cmpd="sng" w="12700">
            <a:solidFill>
              <a:schemeClr val="accent6"/>
            </a:solidFill>
            <a:prstDash val="dash"/>
            <a:round/>
            <a:headEnd len="sm" w="sm" type="none"/>
            <a:tailEnd len="sm" w="sm" type="none"/>
          </a:ln>
        </p:spPr>
        <p:txBody>
          <a:bodyPr anchorCtr="0" anchor="t" bIns="17150" lIns="34275" spcFirstLastPara="1" rIns="34275" wrap="square" tIns="17150">
            <a:normAutofit/>
          </a:bodyPr>
          <a:lstStyle>
            <a:lvl1pPr indent="-228600" lvl="0" marL="457200" rtl="0" algn="l">
              <a:lnSpc>
                <a:spcPct val="90000"/>
              </a:lnSpc>
              <a:spcBef>
                <a:spcPts val="800"/>
              </a:spcBef>
              <a:spcAft>
                <a:spcPts val="0"/>
              </a:spcAft>
              <a:buSzPts val="2100"/>
              <a:buNone/>
              <a:defRPr sz="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SzPts val="1800"/>
              <a:buNone/>
              <a:defRPr>
                <a:solidFill>
                  <a:schemeClr val="dk1"/>
                </a:solidFill>
                <a:latin typeface="Arial"/>
                <a:ea typeface="Arial"/>
                <a:cs typeface="Arial"/>
                <a:sym typeface="Arial"/>
              </a:defRPr>
            </a:lvl2pPr>
            <a:lvl3pPr indent="-228600" lvl="2" marL="1371600" rtl="0" algn="l">
              <a:lnSpc>
                <a:spcPct val="90000"/>
              </a:lnSpc>
              <a:spcBef>
                <a:spcPts val="400"/>
              </a:spcBef>
              <a:spcAft>
                <a:spcPts val="0"/>
              </a:spcAft>
              <a:buSzPts val="1500"/>
              <a:buNone/>
              <a:defRPr>
                <a:solidFill>
                  <a:schemeClr val="dk1"/>
                </a:solidFill>
                <a:latin typeface="Arial"/>
                <a:ea typeface="Arial"/>
                <a:cs typeface="Arial"/>
                <a:sym typeface="Arial"/>
              </a:defRPr>
            </a:lvl3pPr>
            <a:lvl4pPr indent="-228600" lvl="3" marL="1828800" rtl="0" algn="l">
              <a:lnSpc>
                <a:spcPct val="90000"/>
              </a:lnSpc>
              <a:spcBef>
                <a:spcPts val="400"/>
              </a:spcBef>
              <a:spcAft>
                <a:spcPts val="0"/>
              </a:spcAft>
              <a:buSzPts val="1400"/>
              <a:buNone/>
              <a:defRPr>
                <a:solidFill>
                  <a:schemeClr val="dk1"/>
                </a:solidFill>
                <a:latin typeface="Arial"/>
                <a:ea typeface="Arial"/>
                <a:cs typeface="Arial"/>
                <a:sym typeface="Arial"/>
              </a:defRPr>
            </a:lvl4pPr>
            <a:lvl5pPr indent="-228600" lvl="4" marL="2286000" rtl="0" algn="l">
              <a:lnSpc>
                <a:spcPct val="90000"/>
              </a:lnSpc>
              <a:spcBef>
                <a:spcPts val="400"/>
              </a:spcBef>
              <a:spcAft>
                <a:spcPts val="0"/>
              </a:spcAft>
              <a:buSzPts val="1400"/>
              <a:buNone/>
              <a:defRPr>
                <a:solidFill>
                  <a:schemeClr val="dk1"/>
                </a:solidFill>
                <a:latin typeface="Arial"/>
                <a:ea typeface="Arial"/>
                <a:cs typeface="Arial"/>
                <a:sym typeface="Aria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89" name="Google Shape;389;p53"/>
          <p:cNvSpPr txBox="1"/>
          <p:nvPr>
            <p:ph idx="9" type="body"/>
          </p:nvPr>
        </p:nvSpPr>
        <p:spPr>
          <a:xfrm>
            <a:off x="5356181" y="-186801"/>
            <a:ext cx="0" cy="7077900"/>
          </a:xfrm>
          <a:prstGeom prst="rect">
            <a:avLst/>
          </a:prstGeom>
          <a:noFill/>
          <a:ln cap="flat" cmpd="sng" w="12700">
            <a:solidFill>
              <a:schemeClr val="accent6"/>
            </a:solidFill>
            <a:prstDash val="dash"/>
            <a:round/>
            <a:headEnd len="sm" w="sm" type="none"/>
            <a:tailEnd len="sm" w="sm" type="none"/>
          </a:ln>
        </p:spPr>
        <p:txBody>
          <a:bodyPr anchorCtr="0" anchor="t" bIns="17150" lIns="34275" spcFirstLastPara="1" rIns="34275" wrap="square" tIns="17150">
            <a:normAutofit/>
          </a:bodyPr>
          <a:lstStyle>
            <a:lvl1pPr indent="-228600" lvl="0" marL="457200" rtl="0" algn="l">
              <a:lnSpc>
                <a:spcPct val="90000"/>
              </a:lnSpc>
              <a:spcBef>
                <a:spcPts val="800"/>
              </a:spcBef>
              <a:spcAft>
                <a:spcPts val="0"/>
              </a:spcAft>
              <a:buSzPts val="2100"/>
              <a:buNone/>
              <a:defRPr sz="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SzPts val="1800"/>
              <a:buNone/>
              <a:defRPr>
                <a:solidFill>
                  <a:schemeClr val="dk1"/>
                </a:solidFill>
                <a:latin typeface="Arial"/>
                <a:ea typeface="Arial"/>
                <a:cs typeface="Arial"/>
                <a:sym typeface="Arial"/>
              </a:defRPr>
            </a:lvl2pPr>
            <a:lvl3pPr indent="-228600" lvl="2" marL="1371600" rtl="0" algn="l">
              <a:lnSpc>
                <a:spcPct val="90000"/>
              </a:lnSpc>
              <a:spcBef>
                <a:spcPts val="400"/>
              </a:spcBef>
              <a:spcAft>
                <a:spcPts val="0"/>
              </a:spcAft>
              <a:buSzPts val="1500"/>
              <a:buNone/>
              <a:defRPr>
                <a:solidFill>
                  <a:schemeClr val="dk1"/>
                </a:solidFill>
                <a:latin typeface="Arial"/>
                <a:ea typeface="Arial"/>
                <a:cs typeface="Arial"/>
                <a:sym typeface="Arial"/>
              </a:defRPr>
            </a:lvl3pPr>
            <a:lvl4pPr indent="-228600" lvl="3" marL="1828800" rtl="0" algn="l">
              <a:lnSpc>
                <a:spcPct val="90000"/>
              </a:lnSpc>
              <a:spcBef>
                <a:spcPts val="400"/>
              </a:spcBef>
              <a:spcAft>
                <a:spcPts val="0"/>
              </a:spcAft>
              <a:buSzPts val="1400"/>
              <a:buNone/>
              <a:defRPr>
                <a:solidFill>
                  <a:schemeClr val="dk1"/>
                </a:solidFill>
                <a:latin typeface="Arial"/>
                <a:ea typeface="Arial"/>
                <a:cs typeface="Arial"/>
                <a:sym typeface="Arial"/>
              </a:defRPr>
            </a:lvl4pPr>
            <a:lvl5pPr indent="-228600" lvl="4" marL="2286000" rtl="0" algn="l">
              <a:lnSpc>
                <a:spcPct val="90000"/>
              </a:lnSpc>
              <a:spcBef>
                <a:spcPts val="400"/>
              </a:spcBef>
              <a:spcAft>
                <a:spcPts val="0"/>
              </a:spcAft>
              <a:buSzPts val="1400"/>
              <a:buNone/>
              <a:defRPr>
                <a:solidFill>
                  <a:schemeClr val="dk1"/>
                </a:solidFill>
                <a:latin typeface="Arial"/>
                <a:ea typeface="Arial"/>
                <a:cs typeface="Arial"/>
                <a:sym typeface="Arial"/>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90" name="Google Shape;390;p53"/>
          <p:cNvSpPr txBox="1"/>
          <p:nvPr>
            <p:ph idx="13" type="body"/>
          </p:nvPr>
        </p:nvSpPr>
        <p:spPr>
          <a:xfrm>
            <a:off x="1817866" y="2153841"/>
            <a:ext cx="7070100" cy="1096500"/>
          </a:xfrm>
          <a:prstGeom prst="rect">
            <a:avLst/>
          </a:prstGeom>
          <a:noFill/>
          <a:ln>
            <a:noFill/>
          </a:ln>
        </p:spPr>
        <p:txBody>
          <a:bodyPr anchorCtr="0" anchor="t" bIns="17150" lIns="34275" spcFirstLastPara="1" rIns="34275" wrap="square" tIns="17150">
            <a:spAutoFit/>
          </a:bodyPr>
          <a:lstStyle>
            <a:lvl1pPr indent="-361950" lvl="0" marL="457200" rtl="0" algn="l">
              <a:lnSpc>
                <a:spcPct val="90000"/>
              </a:lnSpc>
              <a:spcBef>
                <a:spcPts val="500"/>
              </a:spcBef>
              <a:spcAft>
                <a:spcPts val="0"/>
              </a:spcAft>
              <a:buSzPts val="2100"/>
              <a:buFont typeface="Noto Sans Symbols"/>
              <a:buChar char="▪"/>
              <a:defRPr b="0" sz="1200"/>
            </a:lvl1pPr>
            <a:lvl2pPr indent="-342900" lvl="1" marL="914400" rtl="0" algn="l">
              <a:lnSpc>
                <a:spcPct val="90000"/>
              </a:lnSpc>
              <a:spcBef>
                <a:spcPts val="200"/>
              </a:spcBef>
              <a:spcAft>
                <a:spcPts val="0"/>
              </a:spcAft>
              <a:buSzPts val="1800"/>
              <a:buChar char="•"/>
              <a:defRPr sz="1200"/>
            </a:lvl2pPr>
            <a:lvl3pPr indent="-292100" lvl="2" marL="1371600" rtl="0" algn="l">
              <a:lnSpc>
                <a:spcPct val="90000"/>
              </a:lnSpc>
              <a:spcBef>
                <a:spcPts val="200"/>
              </a:spcBef>
              <a:spcAft>
                <a:spcPts val="0"/>
              </a:spcAft>
              <a:buSzPts val="1000"/>
              <a:buFont typeface="Noto Sans Symbols"/>
              <a:buChar char="▪"/>
              <a:defRPr sz="12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391" name="Google Shape;391;p53"/>
          <p:cNvSpPr txBox="1"/>
          <p:nvPr>
            <p:ph idx="14" type="body"/>
          </p:nvPr>
        </p:nvSpPr>
        <p:spPr>
          <a:xfrm>
            <a:off x="1817866" y="3454004"/>
            <a:ext cx="7070100" cy="1096500"/>
          </a:xfrm>
          <a:prstGeom prst="rect">
            <a:avLst/>
          </a:prstGeom>
          <a:noFill/>
          <a:ln>
            <a:noFill/>
          </a:ln>
        </p:spPr>
        <p:txBody>
          <a:bodyPr anchorCtr="0" anchor="t" bIns="17150" lIns="34275" spcFirstLastPara="1" rIns="34275" wrap="square" tIns="17150">
            <a:spAutoFit/>
          </a:bodyPr>
          <a:lstStyle>
            <a:lvl1pPr indent="-361950" lvl="0" marL="457200" rtl="0" algn="l">
              <a:lnSpc>
                <a:spcPct val="90000"/>
              </a:lnSpc>
              <a:spcBef>
                <a:spcPts val="500"/>
              </a:spcBef>
              <a:spcAft>
                <a:spcPts val="0"/>
              </a:spcAft>
              <a:buSzPts val="2100"/>
              <a:buFont typeface="Noto Sans Symbols"/>
              <a:buChar char="▪"/>
              <a:defRPr b="0" sz="1200"/>
            </a:lvl1pPr>
            <a:lvl2pPr indent="-342900" lvl="1" marL="914400" rtl="0" algn="l">
              <a:lnSpc>
                <a:spcPct val="90000"/>
              </a:lnSpc>
              <a:spcBef>
                <a:spcPts val="200"/>
              </a:spcBef>
              <a:spcAft>
                <a:spcPts val="0"/>
              </a:spcAft>
              <a:buSzPts val="1800"/>
              <a:buChar char="•"/>
              <a:defRPr sz="1200"/>
            </a:lvl2pPr>
            <a:lvl3pPr indent="-292100" lvl="2" marL="1371600" rtl="0" algn="l">
              <a:lnSpc>
                <a:spcPct val="90000"/>
              </a:lnSpc>
              <a:spcBef>
                <a:spcPts val="200"/>
              </a:spcBef>
              <a:spcAft>
                <a:spcPts val="0"/>
              </a:spcAft>
              <a:buSzPts val="1000"/>
              <a:buFont typeface="Noto Sans Symbols"/>
              <a:buChar char="▪"/>
              <a:defRPr sz="1200"/>
            </a:lvl3pPr>
            <a:lvl4pPr indent="-317500" lvl="3" marL="1828800" rtl="0" algn="l">
              <a:lnSpc>
                <a:spcPct val="90000"/>
              </a:lnSpc>
              <a:spcBef>
                <a:spcPts val="200"/>
              </a:spcBef>
              <a:spcAft>
                <a:spcPts val="0"/>
              </a:spcAft>
              <a:buSzPts val="1400"/>
              <a:buChar char="•"/>
              <a:defRPr sz="1400"/>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35" name="Shape 35"/>
        <p:cNvGrpSpPr/>
        <p:nvPr/>
      </p:nvGrpSpPr>
      <p:grpSpPr>
        <a:xfrm>
          <a:off x="0" y="0"/>
          <a:ext cx="0" cy="0"/>
          <a:chOff x="0" y="0"/>
          <a:chExt cx="0" cy="0"/>
        </a:xfrm>
      </p:grpSpPr>
      <p:sp>
        <p:nvSpPr>
          <p:cNvPr id="36" name="Google Shape;36;p6"/>
          <p:cNvSpPr txBox="1"/>
          <p:nvPr>
            <p:ph type="title"/>
          </p:nvPr>
        </p:nvSpPr>
        <p:spPr>
          <a:xfrm>
            <a:off x="623888" y="1282304"/>
            <a:ext cx="7886700" cy="2139600"/>
          </a:xfrm>
          <a:prstGeom prst="rect">
            <a:avLst/>
          </a:prstGeom>
          <a:noFill/>
          <a:ln>
            <a:noFill/>
          </a:ln>
        </p:spPr>
        <p:txBody>
          <a:bodyPr anchorCtr="0" anchor="b" bIns="17150" lIns="34275" spcFirstLastPara="1" rIns="34275" wrap="square" tIns="17150">
            <a:normAutofit/>
          </a:bodyPr>
          <a:lstStyle>
            <a:lvl1pPr lvl="0" algn="l">
              <a:lnSpc>
                <a:spcPct val="90000"/>
              </a:lnSpc>
              <a:spcBef>
                <a:spcPts val="0"/>
              </a:spcBef>
              <a:spcAft>
                <a:spcPts val="0"/>
              </a:spcAft>
              <a:buClr>
                <a:schemeClr val="dk1"/>
              </a:buClr>
              <a:buSzPts val="4500"/>
              <a:buFont typeface="Montserrat Black"/>
              <a:buNone/>
              <a:defRPr sz="45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7" name="Google Shape;37;p6"/>
          <p:cNvSpPr txBox="1"/>
          <p:nvPr>
            <p:ph idx="1" type="body"/>
          </p:nvPr>
        </p:nvSpPr>
        <p:spPr>
          <a:xfrm>
            <a:off x="623888" y="3442098"/>
            <a:ext cx="7886700" cy="1125000"/>
          </a:xfrm>
          <a:prstGeom prst="rect">
            <a:avLst/>
          </a:prstGeom>
          <a:noFill/>
          <a:ln>
            <a:noFill/>
          </a:ln>
        </p:spPr>
        <p:txBody>
          <a:bodyPr anchorCtr="0" anchor="t" bIns="17150" lIns="34275" spcFirstLastPara="1" rIns="34275" wrap="square" tIns="17150">
            <a:normAutofit/>
          </a:bodyPr>
          <a:lstStyle>
            <a:lvl1pPr indent="-228600" lvl="0" marL="457200" algn="l">
              <a:lnSpc>
                <a:spcPct val="90000"/>
              </a:lnSpc>
              <a:spcBef>
                <a:spcPts val="800"/>
              </a:spcBef>
              <a:spcAft>
                <a:spcPts val="0"/>
              </a:spcAft>
              <a:buClr>
                <a:srgbClr val="8895D5"/>
              </a:buClr>
              <a:buSzPts val="1800"/>
              <a:buNone/>
              <a:defRPr sz="1800">
                <a:solidFill>
                  <a:srgbClr val="8895D5"/>
                </a:solidFill>
              </a:defRPr>
            </a:lvl1pPr>
            <a:lvl2pPr indent="-228600" lvl="1" marL="914400" algn="l">
              <a:lnSpc>
                <a:spcPct val="90000"/>
              </a:lnSpc>
              <a:spcBef>
                <a:spcPts val="400"/>
              </a:spcBef>
              <a:spcAft>
                <a:spcPts val="0"/>
              </a:spcAft>
              <a:buClr>
                <a:srgbClr val="8895D5"/>
              </a:buClr>
              <a:buSzPts val="1500"/>
              <a:buNone/>
              <a:defRPr sz="1500">
                <a:solidFill>
                  <a:srgbClr val="8895D5"/>
                </a:solidFill>
              </a:defRPr>
            </a:lvl2pPr>
            <a:lvl3pPr indent="-228600" lvl="2" marL="1371600" algn="l">
              <a:lnSpc>
                <a:spcPct val="90000"/>
              </a:lnSpc>
              <a:spcBef>
                <a:spcPts val="400"/>
              </a:spcBef>
              <a:spcAft>
                <a:spcPts val="0"/>
              </a:spcAft>
              <a:buClr>
                <a:srgbClr val="8895D5"/>
              </a:buClr>
              <a:buSzPts val="1400"/>
              <a:buNone/>
              <a:defRPr sz="1400">
                <a:solidFill>
                  <a:srgbClr val="8895D5"/>
                </a:solidFill>
              </a:defRPr>
            </a:lvl3pPr>
            <a:lvl4pPr indent="-228600" lvl="3" marL="1828800" algn="l">
              <a:lnSpc>
                <a:spcPct val="90000"/>
              </a:lnSpc>
              <a:spcBef>
                <a:spcPts val="400"/>
              </a:spcBef>
              <a:spcAft>
                <a:spcPts val="0"/>
              </a:spcAft>
              <a:buClr>
                <a:srgbClr val="8895D5"/>
              </a:buClr>
              <a:buSzPts val="1200"/>
              <a:buNone/>
              <a:defRPr sz="1200">
                <a:solidFill>
                  <a:srgbClr val="8895D5"/>
                </a:solidFill>
              </a:defRPr>
            </a:lvl4pPr>
            <a:lvl5pPr indent="-228600" lvl="4" marL="2286000" algn="l">
              <a:lnSpc>
                <a:spcPct val="90000"/>
              </a:lnSpc>
              <a:spcBef>
                <a:spcPts val="400"/>
              </a:spcBef>
              <a:spcAft>
                <a:spcPts val="0"/>
              </a:spcAft>
              <a:buClr>
                <a:srgbClr val="8895D5"/>
              </a:buClr>
              <a:buSzPts val="1200"/>
              <a:buNone/>
              <a:defRPr sz="1200">
                <a:solidFill>
                  <a:srgbClr val="8895D5"/>
                </a:solidFill>
              </a:defRPr>
            </a:lvl5pPr>
            <a:lvl6pPr indent="-228600" lvl="5" marL="2743200" algn="l">
              <a:lnSpc>
                <a:spcPct val="90000"/>
              </a:lnSpc>
              <a:spcBef>
                <a:spcPts val="400"/>
              </a:spcBef>
              <a:spcAft>
                <a:spcPts val="0"/>
              </a:spcAft>
              <a:buClr>
                <a:srgbClr val="8895D5"/>
              </a:buClr>
              <a:buSzPts val="1200"/>
              <a:buNone/>
              <a:defRPr sz="1200">
                <a:solidFill>
                  <a:srgbClr val="8895D5"/>
                </a:solidFill>
              </a:defRPr>
            </a:lvl6pPr>
            <a:lvl7pPr indent="-228600" lvl="6" marL="3200400" algn="l">
              <a:lnSpc>
                <a:spcPct val="90000"/>
              </a:lnSpc>
              <a:spcBef>
                <a:spcPts val="400"/>
              </a:spcBef>
              <a:spcAft>
                <a:spcPts val="0"/>
              </a:spcAft>
              <a:buClr>
                <a:srgbClr val="8895D5"/>
              </a:buClr>
              <a:buSzPts val="1200"/>
              <a:buNone/>
              <a:defRPr sz="1200">
                <a:solidFill>
                  <a:srgbClr val="8895D5"/>
                </a:solidFill>
              </a:defRPr>
            </a:lvl7pPr>
            <a:lvl8pPr indent="-228600" lvl="7" marL="3657600" algn="l">
              <a:lnSpc>
                <a:spcPct val="90000"/>
              </a:lnSpc>
              <a:spcBef>
                <a:spcPts val="400"/>
              </a:spcBef>
              <a:spcAft>
                <a:spcPts val="0"/>
              </a:spcAft>
              <a:buClr>
                <a:srgbClr val="8895D5"/>
              </a:buClr>
              <a:buSzPts val="1200"/>
              <a:buNone/>
              <a:defRPr sz="1200">
                <a:solidFill>
                  <a:srgbClr val="8895D5"/>
                </a:solidFill>
              </a:defRPr>
            </a:lvl8pPr>
            <a:lvl9pPr indent="-228600" lvl="8" marL="4114800" algn="l">
              <a:lnSpc>
                <a:spcPct val="90000"/>
              </a:lnSpc>
              <a:spcBef>
                <a:spcPts val="400"/>
              </a:spcBef>
              <a:spcAft>
                <a:spcPts val="0"/>
              </a:spcAft>
              <a:buClr>
                <a:srgbClr val="8895D5"/>
              </a:buClr>
              <a:buSzPts val="1200"/>
              <a:buNone/>
              <a:defRPr sz="1200">
                <a:solidFill>
                  <a:srgbClr val="8895D5"/>
                </a:solidFill>
              </a:defRPr>
            </a:lvl9pPr>
          </a:lstStyle>
          <a:p/>
        </p:txBody>
      </p:sp>
      <p:sp>
        <p:nvSpPr>
          <p:cNvPr id="38" name="Google Shape;38;p6"/>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9" name="Google Shape;39;p6"/>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0" name="Google Shape;40;p6"/>
          <p:cNvSpPr txBox="1"/>
          <p:nvPr>
            <p:ph idx="12" type="sldNum"/>
          </p:nvPr>
        </p:nvSpPr>
        <p:spPr>
          <a:xfrm>
            <a:off x="6457953"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392" name="Shape 392"/>
        <p:cNvGrpSpPr/>
        <p:nvPr/>
      </p:nvGrpSpPr>
      <p:grpSpPr>
        <a:xfrm>
          <a:off x="0" y="0"/>
          <a:ext cx="0" cy="0"/>
          <a:chOff x="0" y="0"/>
          <a:chExt cx="0" cy="0"/>
        </a:xfrm>
      </p:grpSpPr>
      <p:sp>
        <p:nvSpPr>
          <p:cNvPr id="393" name="Google Shape;393;p54"/>
          <p:cNvSpPr txBox="1"/>
          <p:nvPr>
            <p:ph type="title"/>
          </p:nvPr>
        </p:nvSpPr>
        <p:spPr>
          <a:xfrm>
            <a:off x="623888" y="1282304"/>
            <a:ext cx="7886700" cy="2139600"/>
          </a:xfrm>
          <a:prstGeom prst="rect">
            <a:avLst/>
          </a:prstGeom>
          <a:noFill/>
          <a:ln>
            <a:noFill/>
          </a:ln>
        </p:spPr>
        <p:txBody>
          <a:bodyPr anchorCtr="0" anchor="b" bIns="17150" lIns="34275" spcFirstLastPara="1" rIns="34275" wrap="square" tIns="17150">
            <a:normAutofit/>
          </a:bodyPr>
          <a:lstStyle>
            <a:lvl1pPr lvl="0" rtl="0" algn="l">
              <a:lnSpc>
                <a:spcPct val="90000"/>
              </a:lnSpc>
              <a:spcBef>
                <a:spcPts val="0"/>
              </a:spcBef>
              <a:spcAft>
                <a:spcPts val="0"/>
              </a:spcAft>
              <a:buClr>
                <a:schemeClr val="dk1"/>
              </a:buClr>
              <a:buSzPts val="4500"/>
              <a:buFont typeface="Montserrat Black"/>
              <a:buNone/>
              <a:defRPr sz="4500"/>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94" name="Google Shape;394;p54"/>
          <p:cNvSpPr txBox="1"/>
          <p:nvPr>
            <p:ph idx="1" type="body"/>
          </p:nvPr>
        </p:nvSpPr>
        <p:spPr>
          <a:xfrm>
            <a:off x="623888" y="3442098"/>
            <a:ext cx="7886700" cy="1125000"/>
          </a:xfrm>
          <a:prstGeom prst="rect">
            <a:avLst/>
          </a:prstGeom>
          <a:noFill/>
          <a:ln>
            <a:noFill/>
          </a:ln>
        </p:spPr>
        <p:txBody>
          <a:bodyPr anchorCtr="0" anchor="t" bIns="17150" lIns="34275" spcFirstLastPara="1" rIns="34275" wrap="square" tIns="17150">
            <a:normAutofit/>
          </a:bodyPr>
          <a:lstStyle>
            <a:lvl1pPr indent="-228600" lvl="0" marL="457200" rtl="0" algn="l">
              <a:lnSpc>
                <a:spcPct val="90000"/>
              </a:lnSpc>
              <a:spcBef>
                <a:spcPts val="800"/>
              </a:spcBef>
              <a:spcAft>
                <a:spcPts val="0"/>
              </a:spcAft>
              <a:buClr>
                <a:srgbClr val="8895D5"/>
              </a:buClr>
              <a:buSzPts val="1800"/>
              <a:buNone/>
              <a:defRPr sz="1800">
                <a:solidFill>
                  <a:srgbClr val="8895D5"/>
                </a:solidFill>
              </a:defRPr>
            </a:lvl1pPr>
            <a:lvl2pPr indent="-228600" lvl="1" marL="914400" rtl="0" algn="l">
              <a:lnSpc>
                <a:spcPct val="90000"/>
              </a:lnSpc>
              <a:spcBef>
                <a:spcPts val="400"/>
              </a:spcBef>
              <a:spcAft>
                <a:spcPts val="0"/>
              </a:spcAft>
              <a:buClr>
                <a:srgbClr val="8895D5"/>
              </a:buClr>
              <a:buSzPts val="1500"/>
              <a:buNone/>
              <a:defRPr sz="1500">
                <a:solidFill>
                  <a:srgbClr val="8895D5"/>
                </a:solidFill>
              </a:defRPr>
            </a:lvl2pPr>
            <a:lvl3pPr indent="-228600" lvl="2" marL="1371600" rtl="0" algn="l">
              <a:lnSpc>
                <a:spcPct val="90000"/>
              </a:lnSpc>
              <a:spcBef>
                <a:spcPts val="400"/>
              </a:spcBef>
              <a:spcAft>
                <a:spcPts val="0"/>
              </a:spcAft>
              <a:buClr>
                <a:srgbClr val="8895D5"/>
              </a:buClr>
              <a:buSzPts val="1400"/>
              <a:buNone/>
              <a:defRPr sz="1400">
                <a:solidFill>
                  <a:srgbClr val="8895D5"/>
                </a:solidFill>
              </a:defRPr>
            </a:lvl3pPr>
            <a:lvl4pPr indent="-228600" lvl="3" marL="1828800" rtl="0" algn="l">
              <a:lnSpc>
                <a:spcPct val="90000"/>
              </a:lnSpc>
              <a:spcBef>
                <a:spcPts val="400"/>
              </a:spcBef>
              <a:spcAft>
                <a:spcPts val="0"/>
              </a:spcAft>
              <a:buClr>
                <a:srgbClr val="8895D5"/>
              </a:buClr>
              <a:buSzPts val="1200"/>
              <a:buNone/>
              <a:defRPr sz="1200">
                <a:solidFill>
                  <a:srgbClr val="8895D5"/>
                </a:solidFill>
              </a:defRPr>
            </a:lvl4pPr>
            <a:lvl5pPr indent="-228600" lvl="4" marL="2286000" rtl="0" algn="l">
              <a:lnSpc>
                <a:spcPct val="90000"/>
              </a:lnSpc>
              <a:spcBef>
                <a:spcPts val="400"/>
              </a:spcBef>
              <a:spcAft>
                <a:spcPts val="0"/>
              </a:spcAft>
              <a:buClr>
                <a:srgbClr val="8895D5"/>
              </a:buClr>
              <a:buSzPts val="1200"/>
              <a:buNone/>
              <a:defRPr sz="1200">
                <a:solidFill>
                  <a:srgbClr val="8895D5"/>
                </a:solidFill>
              </a:defRPr>
            </a:lvl5pPr>
            <a:lvl6pPr indent="-228600" lvl="5" marL="2743200" rtl="0" algn="l">
              <a:lnSpc>
                <a:spcPct val="90000"/>
              </a:lnSpc>
              <a:spcBef>
                <a:spcPts val="400"/>
              </a:spcBef>
              <a:spcAft>
                <a:spcPts val="0"/>
              </a:spcAft>
              <a:buClr>
                <a:srgbClr val="8895D5"/>
              </a:buClr>
              <a:buSzPts val="1200"/>
              <a:buNone/>
              <a:defRPr sz="1200">
                <a:solidFill>
                  <a:srgbClr val="8895D5"/>
                </a:solidFill>
              </a:defRPr>
            </a:lvl6pPr>
            <a:lvl7pPr indent="-228600" lvl="6" marL="3200400" rtl="0" algn="l">
              <a:lnSpc>
                <a:spcPct val="90000"/>
              </a:lnSpc>
              <a:spcBef>
                <a:spcPts val="400"/>
              </a:spcBef>
              <a:spcAft>
                <a:spcPts val="0"/>
              </a:spcAft>
              <a:buClr>
                <a:srgbClr val="8895D5"/>
              </a:buClr>
              <a:buSzPts val="1200"/>
              <a:buNone/>
              <a:defRPr sz="1200">
                <a:solidFill>
                  <a:srgbClr val="8895D5"/>
                </a:solidFill>
              </a:defRPr>
            </a:lvl7pPr>
            <a:lvl8pPr indent="-228600" lvl="7" marL="3657600" rtl="0" algn="l">
              <a:lnSpc>
                <a:spcPct val="90000"/>
              </a:lnSpc>
              <a:spcBef>
                <a:spcPts val="400"/>
              </a:spcBef>
              <a:spcAft>
                <a:spcPts val="0"/>
              </a:spcAft>
              <a:buClr>
                <a:srgbClr val="8895D5"/>
              </a:buClr>
              <a:buSzPts val="1200"/>
              <a:buNone/>
              <a:defRPr sz="1200">
                <a:solidFill>
                  <a:srgbClr val="8895D5"/>
                </a:solidFill>
              </a:defRPr>
            </a:lvl8pPr>
            <a:lvl9pPr indent="-228600" lvl="8" marL="4114800" rtl="0" algn="l">
              <a:lnSpc>
                <a:spcPct val="90000"/>
              </a:lnSpc>
              <a:spcBef>
                <a:spcPts val="400"/>
              </a:spcBef>
              <a:spcAft>
                <a:spcPts val="0"/>
              </a:spcAft>
              <a:buClr>
                <a:srgbClr val="8895D5"/>
              </a:buClr>
              <a:buSzPts val="1200"/>
              <a:buNone/>
              <a:defRPr sz="1200">
                <a:solidFill>
                  <a:srgbClr val="8895D5"/>
                </a:solidFill>
              </a:defRPr>
            </a:lvl9pPr>
          </a:lstStyle>
          <a:p/>
        </p:txBody>
      </p:sp>
      <p:sp>
        <p:nvSpPr>
          <p:cNvPr id="395" name="Google Shape;395;p54"/>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96" name="Google Shape;396;p54"/>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397" name="Google Shape;397;p54"/>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98" name="Shape 398"/>
        <p:cNvGrpSpPr/>
        <p:nvPr/>
      </p:nvGrpSpPr>
      <p:grpSpPr>
        <a:xfrm>
          <a:off x="0" y="0"/>
          <a:ext cx="0" cy="0"/>
          <a:chOff x="0" y="0"/>
          <a:chExt cx="0" cy="0"/>
        </a:xfrm>
      </p:grpSpPr>
      <p:sp>
        <p:nvSpPr>
          <p:cNvPr id="399" name="Google Shape;399;p55"/>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Clr>
                <a:schemeClr val="dk1"/>
              </a:buClr>
              <a:buSzPts val="7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00" name="Google Shape;400;p55"/>
          <p:cNvSpPr txBox="1"/>
          <p:nvPr>
            <p:ph idx="1" type="body"/>
          </p:nvPr>
        </p:nvSpPr>
        <p:spPr>
          <a:xfrm>
            <a:off x="628650" y="1369219"/>
            <a:ext cx="3886200" cy="3263400"/>
          </a:xfrm>
          <a:prstGeom prst="rect">
            <a:avLst/>
          </a:prstGeom>
          <a:noFill/>
          <a:ln>
            <a:noFill/>
          </a:ln>
        </p:spPr>
        <p:txBody>
          <a:bodyPr anchorCtr="0" anchor="t" bIns="17150" lIns="34275" spcFirstLastPara="1" rIns="34275" wrap="square" tIns="17150">
            <a:normAutofit/>
          </a:bodyPr>
          <a:lstStyle>
            <a:lvl1pPr indent="-273050" lvl="0" marL="457200" rtl="0" algn="l">
              <a:lnSpc>
                <a:spcPct val="90000"/>
              </a:lnSpc>
              <a:spcBef>
                <a:spcPts val="800"/>
              </a:spcBef>
              <a:spcAft>
                <a:spcPts val="0"/>
              </a:spcAft>
              <a:buClr>
                <a:schemeClr val="dk1"/>
              </a:buClr>
              <a:buSzPts val="700"/>
              <a:buChar char="•"/>
              <a:defRPr/>
            </a:lvl1pPr>
            <a:lvl2pPr indent="-273050" lvl="1" marL="914400" rtl="0" algn="l">
              <a:lnSpc>
                <a:spcPct val="90000"/>
              </a:lnSpc>
              <a:spcBef>
                <a:spcPts val="400"/>
              </a:spcBef>
              <a:spcAft>
                <a:spcPts val="0"/>
              </a:spcAft>
              <a:buClr>
                <a:schemeClr val="dk1"/>
              </a:buClr>
              <a:buSzPts val="700"/>
              <a:buChar char="•"/>
              <a:defRPr/>
            </a:lvl2pPr>
            <a:lvl3pPr indent="-273050" lvl="2" marL="1371600" rtl="0" algn="l">
              <a:lnSpc>
                <a:spcPct val="90000"/>
              </a:lnSpc>
              <a:spcBef>
                <a:spcPts val="400"/>
              </a:spcBef>
              <a:spcAft>
                <a:spcPts val="0"/>
              </a:spcAft>
              <a:buClr>
                <a:schemeClr val="dk1"/>
              </a:buClr>
              <a:buSzPts val="700"/>
              <a:buChar char="•"/>
              <a:defRPr/>
            </a:lvl3pPr>
            <a:lvl4pPr indent="-273050" lvl="3" marL="1828800" rtl="0" algn="l">
              <a:lnSpc>
                <a:spcPct val="90000"/>
              </a:lnSpc>
              <a:spcBef>
                <a:spcPts val="400"/>
              </a:spcBef>
              <a:spcAft>
                <a:spcPts val="0"/>
              </a:spcAft>
              <a:buClr>
                <a:schemeClr val="dk1"/>
              </a:buClr>
              <a:buSzPts val="700"/>
              <a:buChar char="•"/>
              <a:defRPr/>
            </a:lvl4pPr>
            <a:lvl5pPr indent="-273050" lvl="4" marL="2286000" rtl="0" algn="l">
              <a:lnSpc>
                <a:spcPct val="90000"/>
              </a:lnSpc>
              <a:spcBef>
                <a:spcPts val="400"/>
              </a:spcBef>
              <a:spcAft>
                <a:spcPts val="0"/>
              </a:spcAft>
              <a:buClr>
                <a:schemeClr val="dk1"/>
              </a:buClr>
              <a:buSzPts val="700"/>
              <a:buChar char="•"/>
              <a:defRPr/>
            </a:lvl5pPr>
            <a:lvl6pPr indent="-273050" lvl="5" marL="2743200" rtl="0" algn="l">
              <a:lnSpc>
                <a:spcPct val="90000"/>
              </a:lnSpc>
              <a:spcBef>
                <a:spcPts val="400"/>
              </a:spcBef>
              <a:spcAft>
                <a:spcPts val="0"/>
              </a:spcAft>
              <a:buClr>
                <a:schemeClr val="dk1"/>
              </a:buClr>
              <a:buSzPts val="700"/>
              <a:buChar char="•"/>
              <a:defRPr/>
            </a:lvl6pPr>
            <a:lvl7pPr indent="-273050" lvl="6" marL="3200400" rtl="0" algn="l">
              <a:lnSpc>
                <a:spcPct val="90000"/>
              </a:lnSpc>
              <a:spcBef>
                <a:spcPts val="400"/>
              </a:spcBef>
              <a:spcAft>
                <a:spcPts val="0"/>
              </a:spcAft>
              <a:buClr>
                <a:schemeClr val="dk1"/>
              </a:buClr>
              <a:buSzPts val="700"/>
              <a:buChar char="•"/>
              <a:defRPr/>
            </a:lvl7pPr>
            <a:lvl8pPr indent="-273050" lvl="7" marL="3657600" rtl="0" algn="l">
              <a:lnSpc>
                <a:spcPct val="90000"/>
              </a:lnSpc>
              <a:spcBef>
                <a:spcPts val="400"/>
              </a:spcBef>
              <a:spcAft>
                <a:spcPts val="0"/>
              </a:spcAft>
              <a:buClr>
                <a:schemeClr val="dk1"/>
              </a:buClr>
              <a:buSzPts val="700"/>
              <a:buChar char="•"/>
              <a:defRPr/>
            </a:lvl8pPr>
            <a:lvl9pPr indent="-273050" lvl="8" marL="4114800" rtl="0" algn="l">
              <a:lnSpc>
                <a:spcPct val="90000"/>
              </a:lnSpc>
              <a:spcBef>
                <a:spcPts val="400"/>
              </a:spcBef>
              <a:spcAft>
                <a:spcPts val="0"/>
              </a:spcAft>
              <a:buClr>
                <a:schemeClr val="dk1"/>
              </a:buClr>
              <a:buSzPts val="700"/>
              <a:buChar char="•"/>
              <a:defRPr/>
            </a:lvl9pPr>
          </a:lstStyle>
          <a:p/>
        </p:txBody>
      </p:sp>
      <p:sp>
        <p:nvSpPr>
          <p:cNvPr id="401" name="Google Shape;401;p55"/>
          <p:cNvSpPr txBox="1"/>
          <p:nvPr>
            <p:ph idx="2" type="body"/>
          </p:nvPr>
        </p:nvSpPr>
        <p:spPr>
          <a:xfrm>
            <a:off x="4629152" y="1369219"/>
            <a:ext cx="3886200" cy="3263400"/>
          </a:xfrm>
          <a:prstGeom prst="rect">
            <a:avLst/>
          </a:prstGeom>
          <a:noFill/>
          <a:ln>
            <a:noFill/>
          </a:ln>
        </p:spPr>
        <p:txBody>
          <a:bodyPr anchorCtr="0" anchor="t" bIns="17150" lIns="34275" spcFirstLastPara="1" rIns="34275" wrap="square" tIns="17150">
            <a:normAutofit/>
          </a:bodyPr>
          <a:lstStyle>
            <a:lvl1pPr indent="-273050" lvl="0" marL="457200" rtl="0" algn="l">
              <a:lnSpc>
                <a:spcPct val="90000"/>
              </a:lnSpc>
              <a:spcBef>
                <a:spcPts val="800"/>
              </a:spcBef>
              <a:spcAft>
                <a:spcPts val="0"/>
              </a:spcAft>
              <a:buClr>
                <a:schemeClr val="dk1"/>
              </a:buClr>
              <a:buSzPts val="700"/>
              <a:buChar char="•"/>
              <a:defRPr/>
            </a:lvl1pPr>
            <a:lvl2pPr indent="-273050" lvl="1" marL="914400" rtl="0" algn="l">
              <a:lnSpc>
                <a:spcPct val="90000"/>
              </a:lnSpc>
              <a:spcBef>
                <a:spcPts val="400"/>
              </a:spcBef>
              <a:spcAft>
                <a:spcPts val="0"/>
              </a:spcAft>
              <a:buClr>
                <a:schemeClr val="dk1"/>
              </a:buClr>
              <a:buSzPts val="700"/>
              <a:buChar char="•"/>
              <a:defRPr/>
            </a:lvl2pPr>
            <a:lvl3pPr indent="-273050" lvl="2" marL="1371600" rtl="0" algn="l">
              <a:lnSpc>
                <a:spcPct val="90000"/>
              </a:lnSpc>
              <a:spcBef>
                <a:spcPts val="400"/>
              </a:spcBef>
              <a:spcAft>
                <a:spcPts val="0"/>
              </a:spcAft>
              <a:buClr>
                <a:schemeClr val="dk1"/>
              </a:buClr>
              <a:buSzPts val="700"/>
              <a:buChar char="•"/>
              <a:defRPr/>
            </a:lvl3pPr>
            <a:lvl4pPr indent="-273050" lvl="3" marL="1828800" rtl="0" algn="l">
              <a:lnSpc>
                <a:spcPct val="90000"/>
              </a:lnSpc>
              <a:spcBef>
                <a:spcPts val="400"/>
              </a:spcBef>
              <a:spcAft>
                <a:spcPts val="0"/>
              </a:spcAft>
              <a:buClr>
                <a:schemeClr val="dk1"/>
              </a:buClr>
              <a:buSzPts val="700"/>
              <a:buChar char="•"/>
              <a:defRPr/>
            </a:lvl4pPr>
            <a:lvl5pPr indent="-273050" lvl="4" marL="2286000" rtl="0" algn="l">
              <a:lnSpc>
                <a:spcPct val="90000"/>
              </a:lnSpc>
              <a:spcBef>
                <a:spcPts val="400"/>
              </a:spcBef>
              <a:spcAft>
                <a:spcPts val="0"/>
              </a:spcAft>
              <a:buClr>
                <a:schemeClr val="dk1"/>
              </a:buClr>
              <a:buSzPts val="700"/>
              <a:buChar char="•"/>
              <a:defRPr/>
            </a:lvl5pPr>
            <a:lvl6pPr indent="-273050" lvl="5" marL="2743200" rtl="0" algn="l">
              <a:lnSpc>
                <a:spcPct val="90000"/>
              </a:lnSpc>
              <a:spcBef>
                <a:spcPts val="400"/>
              </a:spcBef>
              <a:spcAft>
                <a:spcPts val="0"/>
              </a:spcAft>
              <a:buClr>
                <a:schemeClr val="dk1"/>
              </a:buClr>
              <a:buSzPts val="700"/>
              <a:buChar char="•"/>
              <a:defRPr/>
            </a:lvl6pPr>
            <a:lvl7pPr indent="-273050" lvl="6" marL="3200400" rtl="0" algn="l">
              <a:lnSpc>
                <a:spcPct val="90000"/>
              </a:lnSpc>
              <a:spcBef>
                <a:spcPts val="400"/>
              </a:spcBef>
              <a:spcAft>
                <a:spcPts val="0"/>
              </a:spcAft>
              <a:buClr>
                <a:schemeClr val="dk1"/>
              </a:buClr>
              <a:buSzPts val="700"/>
              <a:buChar char="•"/>
              <a:defRPr/>
            </a:lvl7pPr>
            <a:lvl8pPr indent="-273050" lvl="7" marL="3657600" rtl="0" algn="l">
              <a:lnSpc>
                <a:spcPct val="90000"/>
              </a:lnSpc>
              <a:spcBef>
                <a:spcPts val="400"/>
              </a:spcBef>
              <a:spcAft>
                <a:spcPts val="0"/>
              </a:spcAft>
              <a:buClr>
                <a:schemeClr val="dk1"/>
              </a:buClr>
              <a:buSzPts val="700"/>
              <a:buChar char="•"/>
              <a:defRPr/>
            </a:lvl8pPr>
            <a:lvl9pPr indent="-273050" lvl="8" marL="4114800" rtl="0" algn="l">
              <a:lnSpc>
                <a:spcPct val="90000"/>
              </a:lnSpc>
              <a:spcBef>
                <a:spcPts val="400"/>
              </a:spcBef>
              <a:spcAft>
                <a:spcPts val="0"/>
              </a:spcAft>
              <a:buClr>
                <a:schemeClr val="dk1"/>
              </a:buClr>
              <a:buSzPts val="700"/>
              <a:buChar char="•"/>
              <a:defRPr/>
            </a:lvl9pPr>
          </a:lstStyle>
          <a:p/>
        </p:txBody>
      </p:sp>
      <p:sp>
        <p:nvSpPr>
          <p:cNvPr id="402" name="Google Shape;402;p55"/>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03" name="Google Shape;403;p55"/>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04" name="Google Shape;404;p55"/>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05" name="Shape 405"/>
        <p:cNvGrpSpPr/>
        <p:nvPr/>
      </p:nvGrpSpPr>
      <p:grpSpPr>
        <a:xfrm>
          <a:off x="0" y="0"/>
          <a:ext cx="0" cy="0"/>
          <a:chOff x="0" y="0"/>
          <a:chExt cx="0" cy="0"/>
        </a:xfrm>
      </p:grpSpPr>
      <p:sp>
        <p:nvSpPr>
          <p:cNvPr id="406" name="Google Shape;406;p56"/>
          <p:cNvSpPr txBox="1"/>
          <p:nvPr>
            <p:ph type="title"/>
          </p:nvPr>
        </p:nvSpPr>
        <p:spPr>
          <a:xfrm>
            <a:off x="629841"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Clr>
                <a:schemeClr val="dk1"/>
              </a:buClr>
              <a:buSzPts val="7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07" name="Google Shape;407;p56"/>
          <p:cNvSpPr txBox="1"/>
          <p:nvPr>
            <p:ph idx="1" type="body"/>
          </p:nvPr>
        </p:nvSpPr>
        <p:spPr>
          <a:xfrm>
            <a:off x="629841" y="1260872"/>
            <a:ext cx="3868200" cy="618000"/>
          </a:xfrm>
          <a:prstGeom prst="rect">
            <a:avLst/>
          </a:prstGeom>
          <a:noFill/>
          <a:ln>
            <a:noFill/>
          </a:ln>
        </p:spPr>
        <p:txBody>
          <a:bodyPr anchorCtr="0" anchor="b" bIns="17150" lIns="34275" spcFirstLastPara="1" rIns="34275" wrap="square" tIns="17150">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08" name="Google Shape;408;p56"/>
          <p:cNvSpPr txBox="1"/>
          <p:nvPr>
            <p:ph idx="2" type="body"/>
          </p:nvPr>
        </p:nvSpPr>
        <p:spPr>
          <a:xfrm>
            <a:off x="629841" y="1878806"/>
            <a:ext cx="3868200" cy="2763600"/>
          </a:xfrm>
          <a:prstGeom prst="rect">
            <a:avLst/>
          </a:prstGeom>
          <a:noFill/>
          <a:ln>
            <a:noFill/>
          </a:ln>
        </p:spPr>
        <p:txBody>
          <a:bodyPr anchorCtr="0" anchor="t" bIns="17150" lIns="34275" spcFirstLastPara="1" rIns="34275" wrap="square" tIns="17150">
            <a:normAutofit/>
          </a:bodyPr>
          <a:lstStyle>
            <a:lvl1pPr indent="-273050" lvl="0" marL="457200" rtl="0" algn="l">
              <a:lnSpc>
                <a:spcPct val="90000"/>
              </a:lnSpc>
              <a:spcBef>
                <a:spcPts val="800"/>
              </a:spcBef>
              <a:spcAft>
                <a:spcPts val="0"/>
              </a:spcAft>
              <a:buClr>
                <a:schemeClr val="dk1"/>
              </a:buClr>
              <a:buSzPts val="700"/>
              <a:buChar char="•"/>
              <a:defRPr/>
            </a:lvl1pPr>
            <a:lvl2pPr indent="-273050" lvl="1" marL="914400" rtl="0" algn="l">
              <a:lnSpc>
                <a:spcPct val="90000"/>
              </a:lnSpc>
              <a:spcBef>
                <a:spcPts val="400"/>
              </a:spcBef>
              <a:spcAft>
                <a:spcPts val="0"/>
              </a:spcAft>
              <a:buClr>
                <a:schemeClr val="dk1"/>
              </a:buClr>
              <a:buSzPts val="700"/>
              <a:buChar char="•"/>
              <a:defRPr/>
            </a:lvl2pPr>
            <a:lvl3pPr indent="-273050" lvl="2" marL="1371600" rtl="0" algn="l">
              <a:lnSpc>
                <a:spcPct val="90000"/>
              </a:lnSpc>
              <a:spcBef>
                <a:spcPts val="400"/>
              </a:spcBef>
              <a:spcAft>
                <a:spcPts val="0"/>
              </a:spcAft>
              <a:buClr>
                <a:schemeClr val="dk1"/>
              </a:buClr>
              <a:buSzPts val="700"/>
              <a:buChar char="•"/>
              <a:defRPr/>
            </a:lvl3pPr>
            <a:lvl4pPr indent="-273050" lvl="3" marL="1828800" rtl="0" algn="l">
              <a:lnSpc>
                <a:spcPct val="90000"/>
              </a:lnSpc>
              <a:spcBef>
                <a:spcPts val="400"/>
              </a:spcBef>
              <a:spcAft>
                <a:spcPts val="0"/>
              </a:spcAft>
              <a:buClr>
                <a:schemeClr val="dk1"/>
              </a:buClr>
              <a:buSzPts val="700"/>
              <a:buChar char="•"/>
              <a:defRPr/>
            </a:lvl4pPr>
            <a:lvl5pPr indent="-273050" lvl="4" marL="2286000" rtl="0" algn="l">
              <a:lnSpc>
                <a:spcPct val="90000"/>
              </a:lnSpc>
              <a:spcBef>
                <a:spcPts val="400"/>
              </a:spcBef>
              <a:spcAft>
                <a:spcPts val="0"/>
              </a:spcAft>
              <a:buClr>
                <a:schemeClr val="dk1"/>
              </a:buClr>
              <a:buSzPts val="700"/>
              <a:buChar char="•"/>
              <a:defRPr/>
            </a:lvl5pPr>
            <a:lvl6pPr indent="-273050" lvl="5" marL="2743200" rtl="0" algn="l">
              <a:lnSpc>
                <a:spcPct val="90000"/>
              </a:lnSpc>
              <a:spcBef>
                <a:spcPts val="400"/>
              </a:spcBef>
              <a:spcAft>
                <a:spcPts val="0"/>
              </a:spcAft>
              <a:buClr>
                <a:schemeClr val="dk1"/>
              </a:buClr>
              <a:buSzPts val="700"/>
              <a:buChar char="•"/>
              <a:defRPr/>
            </a:lvl6pPr>
            <a:lvl7pPr indent="-273050" lvl="6" marL="3200400" rtl="0" algn="l">
              <a:lnSpc>
                <a:spcPct val="90000"/>
              </a:lnSpc>
              <a:spcBef>
                <a:spcPts val="400"/>
              </a:spcBef>
              <a:spcAft>
                <a:spcPts val="0"/>
              </a:spcAft>
              <a:buClr>
                <a:schemeClr val="dk1"/>
              </a:buClr>
              <a:buSzPts val="700"/>
              <a:buChar char="•"/>
              <a:defRPr/>
            </a:lvl7pPr>
            <a:lvl8pPr indent="-273050" lvl="7" marL="3657600" rtl="0" algn="l">
              <a:lnSpc>
                <a:spcPct val="90000"/>
              </a:lnSpc>
              <a:spcBef>
                <a:spcPts val="400"/>
              </a:spcBef>
              <a:spcAft>
                <a:spcPts val="0"/>
              </a:spcAft>
              <a:buClr>
                <a:schemeClr val="dk1"/>
              </a:buClr>
              <a:buSzPts val="700"/>
              <a:buChar char="•"/>
              <a:defRPr/>
            </a:lvl8pPr>
            <a:lvl9pPr indent="-273050" lvl="8" marL="4114800" rtl="0" algn="l">
              <a:lnSpc>
                <a:spcPct val="90000"/>
              </a:lnSpc>
              <a:spcBef>
                <a:spcPts val="400"/>
              </a:spcBef>
              <a:spcAft>
                <a:spcPts val="0"/>
              </a:spcAft>
              <a:buClr>
                <a:schemeClr val="dk1"/>
              </a:buClr>
              <a:buSzPts val="700"/>
              <a:buChar char="•"/>
              <a:defRPr/>
            </a:lvl9pPr>
          </a:lstStyle>
          <a:p/>
        </p:txBody>
      </p:sp>
      <p:sp>
        <p:nvSpPr>
          <p:cNvPr id="409" name="Google Shape;409;p56"/>
          <p:cNvSpPr txBox="1"/>
          <p:nvPr>
            <p:ph idx="3" type="body"/>
          </p:nvPr>
        </p:nvSpPr>
        <p:spPr>
          <a:xfrm>
            <a:off x="4629153" y="1260872"/>
            <a:ext cx="3887400" cy="618000"/>
          </a:xfrm>
          <a:prstGeom prst="rect">
            <a:avLst/>
          </a:prstGeom>
          <a:noFill/>
          <a:ln>
            <a:noFill/>
          </a:ln>
        </p:spPr>
        <p:txBody>
          <a:bodyPr anchorCtr="0" anchor="b" bIns="17150" lIns="34275" spcFirstLastPara="1" rIns="34275" wrap="square" tIns="17150">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10" name="Google Shape;410;p56"/>
          <p:cNvSpPr txBox="1"/>
          <p:nvPr>
            <p:ph idx="4" type="body"/>
          </p:nvPr>
        </p:nvSpPr>
        <p:spPr>
          <a:xfrm>
            <a:off x="4629153" y="1878806"/>
            <a:ext cx="3887400" cy="2763600"/>
          </a:xfrm>
          <a:prstGeom prst="rect">
            <a:avLst/>
          </a:prstGeom>
          <a:noFill/>
          <a:ln>
            <a:noFill/>
          </a:ln>
        </p:spPr>
        <p:txBody>
          <a:bodyPr anchorCtr="0" anchor="t" bIns="17150" lIns="34275" spcFirstLastPara="1" rIns="34275" wrap="square" tIns="17150">
            <a:normAutofit/>
          </a:bodyPr>
          <a:lstStyle>
            <a:lvl1pPr indent="-273050" lvl="0" marL="457200" rtl="0" algn="l">
              <a:lnSpc>
                <a:spcPct val="90000"/>
              </a:lnSpc>
              <a:spcBef>
                <a:spcPts val="800"/>
              </a:spcBef>
              <a:spcAft>
                <a:spcPts val="0"/>
              </a:spcAft>
              <a:buClr>
                <a:schemeClr val="dk1"/>
              </a:buClr>
              <a:buSzPts val="700"/>
              <a:buChar char="•"/>
              <a:defRPr/>
            </a:lvl1pPr>
            <a:lvl2pPr indent="-273050" lvl="1" marL="914400" rtl="0" algn="l">
              <a:lnSpc>
                <a:spcPct val="90000"/>
              </a:lnSpc>
              <a:spcBef>
                <a:spcPts val="400"/>
              </a:spcBef>
              <a:spcAft>
                <a:spcPts val="0"/>
              </a:spcAft>
              <a:buClr>
                <a:schemeClr val="dk1"/>
              </a:buClr>
              <a:buSzPts val="700"/>
              <a:buChar char="•"/>
              <a:defRPr/>
            </a:lvl2pPr>
            <a:lvl3pPr indent="-273050" lvl="2" marL="1371600" rtl="0" algn="l">
              <a:lnSpc>
                <a:spcPct val="90000"/>
              </a:lnSpc>
              <a:spcBef>
                <a:spcPts val="400"/>
              </a:spcBef>
              <a:spcAft>
                <a:spcPts val="0"/>
              </a:spcAft>
              <a:buClr>
                <a:schemeClr val="dk1"/>
              </a:buClr>
              <a:buSzPts val="700"/>
              <a:buChar char="•"/>
              <a:defRPr/>
            </a:lvl3pPr>
            <a:lvl4pPr indent="-273050" lvl="3" marL="1828800" rtl="0" algn="l">
              <a:lnSpc>
                <a:spcPct val="90000"/>
              </a:lnSpc>
              <a:spcBef>
                <a:spcPts val="400"/>
              </a:spcBef>
              <a:spcAft>
                <a:spcPts val="0"/>
              </a:spcAft>
              <a:buClr>
                <a:schemeClr val="dk1"/>
              </a:buClr>
              <a:buSzPts val="700"/>
              <a:buChar char="•"/>
              <a:defRPr/>
            </a:lvl4pPr>
            <a:lvl5pPr indent="-273050" lvl="4" marL="2286000" rtl="0" algn="l">
              <a:lnSpc>
                <a:spcPct val="90000"/>
              </a:lnSpc>
              <a:spcBef>
                <a:spcPts val="400"/>
              </a:spcBef>
              <a:spcAft>
                <a:spcPts val="0"/>
              </a:spcAft>
              <a:buClr>
                <a:schemeClr val="dk1"/>
              </a:buClr>
              <a:buSzPts val="700"/>
              <a:buChar char="•"/>
              <a:defRPr/>
            </a:lvl5pPr>
            <a:lvl6pPr indent="-273050" lvl="5" marL="2743200" rtl="0" algn="l">
              <a:lnSpc>
                <a:spcPct val="90000"/>
              </a:lnSpc>
              <a:spcBef>
                <a:spcPts val="400"/>
              </a:spcBef>
              <a:spcAft>
                <a:spcPts val="0"/>
              </a:spcAft>
              <a:buClr>
                <a:schemeClr val="dk1"/>
              </a:buClr>
              <a:buSzPts val="700"/>
              <a:buChar char="•"/>
              <a:defRPr/>
            </a:lvl6pPr>
            <a:lvl7pPr indent="-273050" lvl="6" marL="3200400" rtl="0" algn="l">
              <a:lnSpc>
                <a:spcPct val="90000"/>
              </a:lnSpc>
              <a:spcBef>
                <a:spcPts val="400"/>
              </a:spcBef>
              <a:spcAft>
                <a:spcPts val="0"/>
              </a:spcAft>
              <a:buClr>
                <a:schemeClr val="dk1"/>
              </a:buClr>
              <a:buSzPts val="700"/>
              <a:buChar char="•"/>
              <a:defRPr/>
            </a:lvl7pPr>
            <a:lvl8pPr indent="-273050" lvl="7" marL="3657600" rtl="0" algn="l">
              <a:lnSpc>
                <a:spcPct val="90000"/>
              </a:lnSpc>
              <a:spcBef>
                <a:spcPts val="400"/>
              </a:spcBef>
              <a:spcAft>
                <a:spcPts val="0"/>
              </a:spcAft>
              <a:buClr>
                <a:schemeClr val="dk1"/>
              </a:buClr>
              <a:buSzPts val="700"/>
              <a:buChar char="•"/>
              <a:defRPr/>
            </a:lvl8pPr>
            <a:lvl9pPr indent="-273050" lvl="8" marL="4114800" rtl="0" algn="l">
              <a:lnSpc>
                <a:spcPct val="90000"/>
              </a:lnSpc>
              <a:spcBef>
                <a:spcPts val="400"/>
              </a:spcBef>
              <a:spcAft>
                <a:spcPts val="0"/>
              </a:spcAft>
              <a:buClr>
                <a:schemeClr val="dk1"/>
              </a:buClr>
              <a:buSzPts val="700"/>
              <a:buChar char="•"/>
              <a:defRPr/>
            </a:lvl9pPr>
          </a:lstStyle>
          <a:p/>
        </p:txBody>
      </p:sp>
      <p:sp>
        <p:nvSpPr>
          <p:cNvPr id="411" name="Google Shape;411;p56"/>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12" name="Google Shape;412;p56"/>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13" name="Google Shape;413;p56"/>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14" name="Shape 414"/>
        <p:cNvGrpSpPr/>
        <p:nvPr/>
      </p:nvGrpSpPr>
      <p:grpSpPr>
        <a:xfrm>
          <a:off x="0" y="0"/>
          <a:ext cx="0" cy="0"/>
          <a:chOff x="0" y="0"/>
          <a:chExt cx="0" cy="0"/>
        </a:xfrm>
      </p:grpSpPr>
      <p:sp>
        <p:nvSpPr>
          <p:cNvPr id="415" name="Google Shape;415;p57"/>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Clr>
                <a:schemeClr val="dk1"/>
              </a:buClr>
              <a:buSzPts val="7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16" name="Google Shape;416;p57"/>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17" name="Google Shape;417;p57"/>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18" name="Google Shape;418;p57"/>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419" name="Shape 419"/>
        <p:cNvGrpSpPr/>
        <p:nvPr/>
      </p:nvGrpSpPr>
      <p:grpSpPr>
        <a:xfrm>
          <a:off x="0" y="0"/>
          <a:ext cx="0" cy="0"/>
          <a:chOff x="0" y="0"/>
          <a:chExt cx="0" cy="0"/>
        </a:xfrm>
      </p:grpSpPr>
      <p:sp>
        <p:nvSpPr>
          <p:cNvPr id="420" name="Google Shape;420;p58"/>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21" name="Google Shape;421;p58"/>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22" name="Google Shape;422;p58"/>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423" name="Shape 423"/>
        <p:cNvGrpSpPr/>
        <p:nvPr/>
      </p:nvGrpSpPr>
      <p:grpSpPr>
        <a:xfrm>
          <a:off x="0" y="0"/>
          <a:ext cx="0" cy="0"/>
          <a:chOff x="0" y="0"/>
          <a:chExt cx="0" cy="0"/>
        </a:xfrm>
      </p:grpSpPr>
      <p:sp>
        <p:nvSpPr>
          <p:cNvPr id="424" name="Google Shape;424;p59"/>
          <p:cNvSpPr txBox="1"/>
          <p:nvPr>
            <p:ph type="title"/>
          </p:nvPr>
        </p:nvSpPr>
        <p:spPr>
          <a:xfrm>
            <a:off x="629842" y="342900"/>
            <a:ext cx="2949300" cy="1200300"/>
          </a:xfrm>
          <a:prstGeom prst="rect">
            <a:avLst/>
          </a:prstGeom>
          <a:noFill/>
          <a:ln>
            <a:noFill/>
          </a:ln>
        </p:spPr>
        <p:txBody>
          <a:bodyPr anchorCtr="0" anchor="b" bIns="17150" lIns="34275" spcFirstLastPara="1" rIns="34275" wrap="square" tIns="17150">
            <a:normAutofit/>
          </a:bodyPr>
          <a:lstStyle>
            <a:lvl1pPr lvl="0" rtl="0" algn="l">
              <a:lnSpc>
                <a:spcPct val="90000"/>
              </a:lnSpc>
              <a:spcBef>
                <a:spcPts val="0"/>
              </a:spcBef>
              <a:spcAft>
                <a:spcPts val="0"/>
              </a:spcAft>
              <a:buClr>
                <a:schemeClr val="dk1"/>
              </a:buClr>
              <a:buSzPts val="2400"/>
              <a:buFont typeface="Montserrat Black"/>
              <a:buNone/>
              <a:defRPr sz="2400"/>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25" name="Google Shape;425;p59"/>
          <p:cNvSpPr txBox="1"/>
          <p:nvPr>
            <p:ph idx="1" type="body"/>
          </p:nvPr>
        </p:nvSpPr>
        <p:spPr>
          <a:xfrm>
            <a:off x="3887393" y="740569"/>
            <a:ext cx="4629000" cy="3655200"/>
          </a:xfrm>
          <a:prstGeom prst="rect">
            <a:avLst/>
          </a:prstGeom>
          <a:noFill/>
          <a:ln>
            <a:noFill/>
          </a:ln>
        </p:spPr>
        <p:txBody>
          <a:bodyPr anchorCtr="0" anchor="t" bIns="17150" lIns="34275" spcFirstLastPara="1" rIns="34275" wrap="square" tIns="17150">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426" name="Google Shape;426;p59"/>
          <p:cNvSpPr txBox="1"/>
          <p:nvPr>
            <p:ph idx="2" type="body"/>
          </p:nvPr>
        </p:nvSpPr>
        <p:spPr>
          <a:xfrm>
            <a:off x="629842" y="1543050"/>
            <a:ext cx="2949300" cy="2858700"/>
          </a:xfrm>
          <a:prstGeom prst="rect">
            <a:avLst/>
          </a:prstGeom>
          <a:noFill/>
          <a:ln>
            <a:noFill/>
          </a:ln>
        </p:spPr>
        <p:txBody>
          <a:bodyPr anchorCtr="0" anchor="t" bIns="17150" lIns="34275" spcFirstLastPara="1" rIns="34275" wrap="square" tIns="17150">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427" name="Google Shape;427;p59"/>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28" name="Google Shape;428;p59"/>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29" name="Google Shape;429;p59"/>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430" name="Shape 430"/>
        <p:cNvGrpSpPr/>
        <p:nvPr/>
      </p:nvGrpSpPr>
      <p:grpSpPr>
        <a:xfrm>
          <a:off x="0" y="0"/>
          <a:ext cx="0" cy="0"/>
          <a:chOff x="0" y="0"/>
          <a:chExt cx="0" cy="0"/>
        </a:xfrm>
      </p:grpSpPr>
      <p:sp>
        <p:nvSpPr>
          <p:cNvPr id="431" name="Google Shape;431;p60"/>
          <p:cNvSpPr txBox="1"/>
          <p:nvPr>
            <p:ph type="title"/>
          </p:nvPr>
        </p:nvSpPr>
        <p:spPr>
          <a:xfrm>
            <a:off x="629842" y="342900"/>
            <a:ext cx="2949300" cy="1200300"/>
          </a:xfrm>
          <a:prstGeom prst="rect">
            <a:avLst/>
          </a:prstGeom>
          <a:noFill/>
          <a:ln>
            <a:noFill/>
          </a:ln>
        </p:spPr>
        <p:txBody>
          <a:bodyPr anchorCtr="0" anchor="b" bIns="17150" lIns="34275" spcFirstLastPara="1" rIns="34275" wrap="square" tIns="17150">
            <a:normAutofit/>
          </a:bodyPr>
          <a:lstStyle>
            <a:lvl1pPr lvl="0" rtl="0" algn="l">
              <a:lnSpc>
                <a:spcPct val="90000"/>
              </a:lnSpc>
              <a:spcBef>
                <a:spcPts val="0"/>
              </a:spcBef>
              <a:spcAft>
                <a:spcPts val="0"/>
              </a:spcAft>
              <a:buClr>
                <a:schemeClr val="dk1"/>
              </a:buClr>
              <a:buSzPts val="2400"/>
              <a:buFont typeface="Montserrat Black"/>
              <a:buNone/>
              <a:defRPr sz="2400"/>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32" name="Google Shape;432;p60"/>
          <p:cNvSpPr/>
          <p:nvPr>
            <p:ph idx="2" type="pic"/>
          </p:nvPr>
        </p:nvSpPr>
        <p:spPr>
          <a:xfrm>
            <a:off x="3887393" y="740569"/>
            <a:ext cx="4629000" cy="3655200"/>
          </a:xfrm>
          <a:prstGeom prst="rect">
            <a:avLst/>
          </a:prstGeom>
          <a:noFill/>
          <a:ln>
            <a:noFill/>
          </a:ln>
        </p:spPr>
      </p:sp>
      <p:sp>
        <p:nvSpPr>
          <p:cNvPr id="433" name="Google Shape;433;p60"/>
          <p:cNvSpPr txBox="1"/>
          <p:nvPr>
            <p:ph idx="1" type="body"/>
          </p:nvPr>
        </p:nvSpPr>
        <p:spPr>
          <a:xfrm>
            <a:off x="629842" y="1543050"/>
            <a:ext cx="2949300" cy="2858700"/>
          </a:xfrm>
          <a:prstGeom prst="rect">
            <a:avLst/>
          </a:prstGeom>
          <a:noFill/>
          <a:ln>
            <a:noFill/>
          </a:ln>
        </p:spPr>
        <p:txBody>
          <a:bodyPr anchorCtr="0" anchor="t" bIns="17150" lIns="34275" spcFirstLastPara="1" rIns="34275" wrap="square" tIns="17150">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434" name="Google Shape;434;p60"/>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35" name="Google Shape;435;p60"/>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36" name="Google Shape;436;p60"/>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437" name="Shape 437"/>
        <p:cNvGrpSpPr/>
        <p:nvPr/>
      </p:nvGrpSpPr>
      <p:grpSpPr>
        <a:xfrm>
          <a:off x="0" y="0"/>
          <a:ext cx="0" cy="0"/>
          <a:chOff x="0" y="0"/>
          <a:chExt cx="0" cy="0"/>
        </a:xfrm>
      </p:grpSpPr>
      <p:sp>
        <p:nvSpPr>
          <p:cNvPr id="438" name="Google Shape;438;p61"/>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Clr>
                <a:schemeClr val="dk1"/>
              </a:buClr>
              <a:buSzPts val="7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39" name="Google Shape;439;p61"/>
          <p:cNvSpPr txBox="1"/>
          <p:nvPr>
            <p:ph idx="1" type="body"/>
          </p:nvPr>
        </p:nvSpPr>
        <p:spPr>
          <a:xfrm rot="5400000">
            <a:off x="2940305" y="-942431"/>
            <a:ext cx="3263400" cy="7886700"/>
          </a:xfrm>
          <a:prstGeom prst="rect">
            <a:avLst/>
          </a:prstGeom>
          <a:noFill/>
          <a:ln>
            <a:noFill/>
          </a:ln>
        </p:spPr>
        <p:txBody>
          <a:bodyPr anchorCtr="0" anchor="t" bIns="17150" lIns="34275" spcFirstLastPara="1" rIns="34275" wrap="square" tIns="17150">
            <a:normAutofit/>
          </a:bodyPr>
          <a:lstStyle>
            <a:lvl1pPr indent="-273050" lvl="0" marL="457200" rtl="0" algn="l">
              <a:lnSpc>
                <a:spcPct val="90000"/>
              </a:lnSpc>
              <a:spcBef>
                <a:spcPts val="800"/>
              </a:spcBef>
              <a:spcAft>
                <a:spcPts val="0"/>
              </a:spcAft>
              <a:buClr>
                <a:schemeClr val="dk1"/>
              </a:buClr>
              <a:buSzPts val="700"/>
              <a:buChar char="•"/>
              <a:defRPr/>
            </a:lvl1pPr>
            <a:lvl2pPr indent="-273050" lvl="1" marL="914400" rtl="0" algn="l">
              <a:lnSpc>
                <a:spcPct val="90000"/>
              </a:lnSpc>
              <a:spcBef>
                <a:spcPts val="400"/>
              </a:spcBef>
              <a:spcAft>
                <a:spcPts val="0"/>
              </a:spcAft>
              <a:buClr>
                <a:schemeClr val="dk1"/>
              </a:buClr>
              <a:buSzPts val="700"/>
              <a:buChar char="•"/>
              <a:defRPr/>
            </a:lvl2pPr>
            <a:lvl3pPr indent="-273050" lvl="2" marL="1371600" rtl="0" algn="l">
              <a:lnSpc>
                <a:spcPct val="90000"/>
              </a:lnSpc>
              <a:spcBef>
                <a:spcPts val="400"/>
              </a:spcBef>
              <a:spcAft>
                <a:spcPts val="0"/>
              </a:spcAft>
              <a:buClr>
                <a:schemeClr val="dk1"/>
              </a:buClr>
              <a:buSzPts val="700"/>
              <a:buChar char="•"/>
              <a:defRPr/>
            </a:lvl3pPr>
            <a:lvl4pPr indent="-273050" lvl="3" marL="1828800" rtl="0" algn="l">
              <a:lnSpc>
                <a:spcPct val="90000"/>
              </a:lnSpc>
              <a:spcBef>
                <a:spcPts val="400"/>
              </a:spcBef>
              <a:spcAft>
                <a:spcPts val="0"/>
              </a:spcAft>
              <a:buClr>
                <a:schemeClr val="dk1"/>
              </a:buClr>
              <a:buSzPts val="700"/>
              <a:buChar char="•"/>
              <a:defRPr/>
            </a:lvl4pPr>
            <a:lvl5pPr indent="-273050" lvl="4" marL="2286000" rtl="0" algn="l">
              <a:lnSpc>
                <a:spcPct val="90000"/>
              </a:lnSpc>
              <a:spcBef>
                <a:spcPts val="400"/>
              </a:spcBef>
              <a:spcAft>
                <a:spcPts val="0"/>
              </a:spcAft>
              <a:buClr>
                <a:schemeClr val="dk1"/>
              </a:buClr>
              <a:buSzPts val="700"/>
              <a:buChar char="•"/>
              <a:defRPr/>
            </a:lvl5pPr>
            <a:lvl6pPr indent="-273050" lvl="5" marL="2743200" rtl="0" algn="l">
              <a:lnSpc>
                <a:spcPct val="90000"/>
              </a:lnSpc>
              <a:spcBef>
                <a:spcPts val="400"/>
              </a:spcBef>
              <a:spcAft>
                <a:spcPts val="0"/>
              </a:spcAft>
              <a:buClr>
                <a:schemeClr val="dk1"/>
              </a:buClr>
              <a:buSzPts val="700"/>
              <a:buChar char="•"/>
              <a:defRPr/>
            </a:lvl6pPr>
            <a:lvl7pPr indent="-273050" lvl="6" marL="3200400" rtl="0" algn="l">
              <a:lnSpc>
                <a:spcPct val="90000"/>
              </a:lnSpc>
              <a:spcBef>
                <a:spcPts val="400"/>
              </a:spcBef>
              <a:spcAft>
                <a:spcPts val="0"/>
              </a:spcAft>
              <a:buClr>
                <a:schemeClr val="dk1"/>
              </a:buClr>
              <a:buSzPts val="700"/>
              <a:buChar char="•"/>
              <a:defRPr/>
            </a:lvl7pPr>
            <a:lvl8pPr indent="-273050" lvl="7" marL="3657600" rtl="0" algn="l">
              <a:lnSpc>
                <a:spcPct val="90000"/>
              </a:lnSpc>
              <a:spcBef>
                <a:spcPts val="400"/>
              </a:spcBef>
              <a:spcAft>
                <a:spcPts val="0"/>
              </a:spcAft>
              <a:buClr>
                <a:schemeClr val="dk1"/>
              </a:buClr>
              <a:buSzPts val="700"/>
              <a:buChar char="•"/>
              <a:defRPr/>
            </a:lvl8pPr>
            <a:lvl9pPr indent="-273050" lvl="8" marL="4114800" rtl="0" algn="l">
              <a:lnSpc>
                <a:spcPct val="90000"/>
              </a:lnSpc>
              <a:spcBef>
                <a:spcPts val="400"/>
              </a:spcBef>
              <a:spcAft>
                <a:spcPts val="0"/>
              </a:spcAft>
              <a:buClr>
                <a:schemeClr val="dk1"/>
              </a:buClr>
              <a:buSzPts val="700"/>
              <a:buChar char="•"/>
              <a:defRPr/>
            </a:lvl9pPr>
          </a:lstStyle>
          <a:p/>
        </p:txBody>
      </p:sp>
      <p:sp>
        <p:nvSpPr>
          <p:cNvPr id="440" name="Google Shape;440;p61"/>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41" name="Google Shape;441;p61"/>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42" name="Google Shape;442;p61"/>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443" name="Shape 443"/>
        <p:cNvGrpSpPr/>
        <p:nvPr/>
      </p:nvGrpSpPr>
      <p:grpSpPr>
        <a:xfrm>
          <a:off x="0" y="0"/>
          <a:ext cx="0" cy="0"/>
          <a:chOff x="0" y="0"/>
          <a:chExt cx="0" cy="0"/>
        </a:xfrm>
      </p:grpSpPr>
      <p:sp>
        <p:nvSpPr>
          <p:cNvPr id="444" name="Google Shape;444;p62"/>
          <p:cNvSpPr txBox="1"/>
          <p:nvPr>
            <p:ph type="title"/>
          </p:nvPr>
        </p:nvSpPr>
        <p:spPr>
          <a:xfrm rot="5400000">
            <a:off x="5350055" y="1467544"/>
            <a:ext cx="4359000" cy="1971600"/>
          </a:xfrm>
          <a:prstGeom prst="rect">
            <a:avLst/>
          </a:prstGeom>
          <a:noFill/>
          <a:ln>
            <a:noFill/>
          </a:ln>
        </p:spPr>
        <p:txBody>
          <a:bodyPr anchorCtr="0" anchor="ctr" bIns="17150" lIns="34275" spcFirstLastPara="1" rIns="34275" wrap="square" tIns="17150">
            <a:normAutofit/>
          </a:bodyPr>
          <a:lstStyle>
            <a:lvl1pPr lvl="0" rtl="0" algn="l">
              <a:lnSpc>
                <a:spcPct val="90000"/>
              </a:lnSpc>
              <a:spcBef>
                <a:spcPts val="0"/>
              </a:spcBef>
              <a:spcAft>
                <a:spcPts val="0"/>
              </a:spcAft>
              <a:buClr>
                <a:schemeClr val="dk1"/>
              </a:buClr>
              <a:buSzPts val="7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45" name="Google Shape;445;p62"/>
          <p:cNvSpPr txBox="1"/>
          <p:nvPr>
            <p:ph idx="1" type="body"/>
          </p:nvPr>
        </p:nvSpPr>
        <p:spPr>
          <a:xfrm rot="5400000">
            <a:off x="1349479" y="-447056"/>
            <a:ext cx="4359000" cy="5800800"/>
          </a:xfrm>
          <a:prstGeom prst="rect">
            <a:avLst/>
          </a:prstGeom>
          <a:noFill/>
          <a:ln>
            <a:noFill/>
          </a:ln>
        </p:spPr>
        <p:txBody>
          <a:bodyPr anchorCtr="0" anchor="t" bIns="17150" lIns="34275" spcFirstLastPara="1" rIns="34275" wrap="square" tIns="17150">
            <a:normAutofit/>
          </a:bodyPr>
          <a:lstStyle>
            <a:lvl1pPr indent="-273050" lvl="0" marL="457200" rtl="0" algn="l">
              <a:lnSpc>
                <a:spcPct val="90000"/>
              </a:lnSpc>
              <a:spcBef>
                <a:spcPts val="800"/>
              </a:spcBef>
              <a:spcAft>
                <a:spcPts val="0"/>
              </a:spcAft>
              <a:buClr>
                <a:schemeClr val="dk1"/>
              </a:buClr>
              <a:buSzPts val="700"/>
              <a:buChar char="•"/>
              <a:defRPr/>
            </a:lvl1pPr>
            <a:lvl2pPr indent="-273050" lvl="1" marL="914400" rtl="0" algn="l">
              <a:lnSpc>
                <a:spcPct val="90000"/>
              </a:lnSpc>
              <a:spcBef>
                <a:spcPts val="400"/>
              </a:spcBef>
              <a:spcAft>
                <a:spcPts val="0"/>
              </a:spcAft>
              <a:buClr>
                <a:schemeClr val="dk1"/>
              </a:buClr>
              <a:buSzPts val="700"/>
              <a:buChar char="•"/>
              <a:defRPr/>
            </a:lvl2pPr>
            <a:lvl3pPr indent="-273050" lvl="2" marL="1371600" rtl="0" algn="l">
              <a:lnSpc>
                <a:spcPct val="90000"/>
              </a:lnSpc>
              <a:spcBef>
                <a:spcPts val="400"/>
              </a:spcBef>
              <a:spcAft>
                <a:spcPts val="0"/>
              </a:spcAft>
              <a:buClr>
                <a:schemeClr val="dk1"/>
              </a:buClr>
              <a:buSzPts val="700"/>
              <a:buChar char="•"/>
              <a:defRPr/>
            </a:lvl3pPr>
            <a:lvl4pPr indent="-273050" lvl="3" marL="1828800" rtl="0" algn="l">
              <a:lnSpc>
                <a:spcPct val="90000"/>
              </a:lnSpc>
              <a:spcBef>
                <a:spcPts val="400"/>
              </a:spcBef>
              <a:spcAft>
                <a:spcPts val="0"/>
              </a:spcAft>
              <a:buClr>
                <a:schemeClr val="dk1"/>
              </a:buClr>
              <a:buSzPts val="700"/>
              <a:buChar char="•"/>
              <a:defRPr/>
            </a:lvl4pPr>
            <a:lvl5pPr indent="-273050" lvl="4" marL="2286000" rtl="0" algn="l">
              <a:lnSpc>
                <a:spcPct val="90000"/>
              </a:lnSpc>
              <a:spcBef>
                <a:spcPts val="400"/>
              </a:spcBef>
              <a:spcAft>
                <a:spcPts val="0"/>
              </a:spcAft>
              <a:buClr>
                <a:schemeClr val="dk1"/>
              </a:buClr>
              <a:buSzPts val="700"/>
              <a:buChar char="•"/>
              <a:defRPr/>
            </a:lvl5pPr>
            <a:lvl6pPr indent="-273050" lvl="5" marL="2743200" rtl="0" algn="l">
              <a:lnSpc>
                <a:spcPct val="90000"/>
              </a:lnSpc>
              <a:spcBef>
                <a:spcPts val="400"/>
              </a:spcBef>
              <a:spcAft>
                <a:spcPts val="0"/>
              </a:spcAft>
              <a:buClr>
                <a:schemeClr val="dk1"/>
              </a:buClr>
              <a:buSzPts val="700"/>
              <a:buChar char="•"/>
              <a:defRPr/>
            </a:lvl6pPr>
            <a:lvl7pPr indent="-273050" lvl="6" marL="3200400" rtl="0" algn="l">
              <a:lnSpc>
                <a:spcPct val="90000"/>
              </a:lnSpc>
              <a:spcBef>
                <a:spcPts val="400"/>
              </a:spcBef>
              <a:spcAft>
                <a:spcPts val="0"/>
              </a:spcAft>
              <a:buClr>
                <a:schemeClr val="dk1"/>
              </a:buClr>
              <a:buSzPts val="700"/>
              <a:buChar char="•"/>
              <a:defRPr/>
            </a:lvl7pPr>
            <a:lvl8pPr indent="-273050" lvl="7" marL="3657600" rtl="0" algn="l">
              <a:lnSpc>
                <a:spcPct val="90000"/>
              </a:lnSpc>
              <a:spcBef>
                <a:spcPts val="400"/>
              </a:spcBef>
              <a:spcAft>
                <a:spcPts val="0"/>
              </a:spcAft>
              <a:buClr>
                <a:schemeClr val="dk1"/>
              </a:buClr>
              <a:buSzPts val="700"/>
              <a:buChar char="•"/>
              <a:defRPr/>
            </a:lvl8pPr>
            <a:lvl9pPr indent="-273050" lvl="8" marL="4114800" rtl="0" algn="l">
              <a:lnSpc>
                <a:spcPct val="90000"/>
              </a:lnSpc>
              <a:spcBef>
                <a:spcPts val="400"/>
              </a:spcBef>
              <a:spcAft>
                <a:spcPts val="0"/>
              </a:spcAft>
              <a:buClr>
                <a:schemeClr val="dk1"/>
              </a:buClr>
              <a:buSzPts val="700"/>
              <a:buChar char="•"/>
              <a:defRPr/>
            </a:lvl9pPr>
          </a:lstStyle>
          <a:p/>
        </p:txBody>
      </p:sp>
      <p:sp>
        <p:nvSpPr>
          <p:cNvPr id="446" name="Google Shape;446;p62"/>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rtl="0" algn="l">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47" name="Google Shape;447;p62"/>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rtl="0" algn="ctr">
              <a:lnSpc>
                <a:spcPct val="100000"/>
              </a:lnSpc>
              <a:spcBef>
                <a:spcPts val="0"/>
              </a:spcBef>
              <a:spcAft>
                <a:spcPts val="0"/>
              </a:spcAft>
              <a:buSzPts val="500"/>
              <a:buNone/>
              <a:defRPr/>
            </a:lvl1pPr>
            <a:lvl2pPr lvl="1" rtl="0" algn="l">
              <a:lnSpc>
                <a:spcPct val="100000"/>
              </a:lnSpc>
              <a:spcBef>
                <a:spcPts val="0"/>
              </a:spcBef>
              <a:spcAft>
                <a:spcPts val="0"/>
              </a:spcAft>
              <a:buSzPts val="500"/>
              <a:buNone/>
              <a:defRPr/>
            </a:lvl2pPr>
            <a:lvl3pPr lvl="2" rtl="0" algn="l">
              <a:lnSpc>
                <a:spcPct val="100000"/>
              </a:lnSpc>
              <a:spcBef>
                <a:spcPts val="0"/>
              </a:spcBef>
              <a:spcAft>
                <a:spcPts val="0"/>
              </a:spcAft>
              <a:buSzPts val="500"/>
              <a:buNone/>
              <a:defRPr/>
            </a:lvl3pPr>
            <a:lvl4pPr lvl="3" rtl="0" algn="l">
              <a:lnSpc>
                <a:spcPct val="100000"/>
              </a:lnSpc>
              <a:spcBef>
                <a:spcPts val="0"/>
              </a:spcBef>
              <a:spcAft>
                <a:spcPts val="0"/>
              </a:spcAft>
              <a:buSzPts val="500"/>
              <a:buNone/>
              <a:defRPr/>
            </a:lvl4pPr>
            <a:lvl5pPr lvl="4" rtl="0" algn="l">
              <a:lnSpc>
                <a:spcPct val="100000"/>
              </a:lnSpc>
              <a:spcBef>
                <a:spcPts val="0"/>
              </a:spcBef>
              <a:spcAft>
                <a:spcPts val="0"/>
              </a:spcAft>
              <a:buSzPts val="500"/>
              <a:buNone/>
              <a:defRPr/>
            </a:lvl5pPr>
            <a:lvl6pPr lvl="5" rtl="0" algn="l">
              <a:lnSpc>
                <a:spcPct val="100000"/>
              </a:lnSpc>
              <a:spcBef>
                <a:spcPts val="0"/>
              </a:spcBef>
              <a:spcAft>
                <a:spcPts val="0"/>
              </a:spcAft>
              <a:buSzPts val="500"/>
              <a:buNone/>
              <a:defRPr/>
            </a:lvl6pPr>
            <a:lvl7pPr lvl="6" rtl="0" algn="l">
              <a:lnSpc>
                <a:spcPct val="100000"/>
              </a:lnSpc>
              <a:spcBef>
                <a:spcPts val="0"/>
              </a:spcBef>
              <a:spcAft>
                <a:spcPts val="0"/>
              </a:spcAft>
              <a:buSzPts val="500"/>
              <a:buNone/>
              <a:defRPr/>
            </a:lvl7pPr>
            <a:lvl8pPr lvl="7" rtl="0" algn="l">
              <a:lnSpc>
                <a:spcPct val="100000"/>
              </a:lnSpc>
              <a:spcBef>
                <a:spcPts val="0"/>
              </a:spcBef>
              <a:spcAft>
                <a:spcPts val="0"/>
              </a:spcAft>
              <a:buSzPts val="500"/>
              <a:buNone/>
              <a:defRPr/>
            </a:lvl8pPr>
            <a:lvl9pPr lvl="8" rtl="0" algn="l">
              <a:lnSpc>
                <a:spcPct val="100000"/>
              </a:lnSpc>
              <a:spcBef>
                <a:spcPts val="0"/>
              </a:spcBef>
              <a:spcAft>
                <a:spcPts val="0"/>
              </a:spcAft>
              <a:buSzPts val="500"/>
              <a:buNone/>
              <a:defRPr/>
            </a:lvl9pPr>
          </a:lstStyle>
          <a:p/>
        </p:txBody>
      </p:sp>
      <p:sp>
        <p:nvSpPr>
          <p:cNvPr id="448" name="Google Shape;448;p62"/>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41" name="Shape 41"/>
        <p:cNvGrpSpPr/>
        <p:nvPr/>
      </p:nvGrpSpPr>
      <p:grpSpPr>
        <a:xfrm>
          <a:off x="0" y="0"/>
          <a:ext cx="0" cy="0"/>
          <a:chOff x="0" y="0"/>
          <a:chExt cx="0" cy="0"/>
        </a:xfrm>
      </p:grpSpPr>
      <p:sp>
        <p:nvSpPr>
          <p:cNvPr id="42" name="Google Shape;42;p7"/>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3" name="Google Shape;43;p7"/>
          <p:cNvSpPr txBox="1"/>
          <p:nvPr>
            <p:ph idx="1" type="body"/>
          </p:nvPr>
        </p:nvSpPr>
        <p:spPr>
          <a:xfrm>
            <a:off x="628650" y="1369219"/>
            <a:ext cx="3886200" cy="32634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44" name="Google Shape;44;p7"/>
          <p:cNvSpPr txBox="1"/>
          <p:nvPr>
            <p:ph idx="2" type="body"/>
          </p:nvPr>
        </p:nvSpPr>
        <p:spPr>
          <a:xfrm>
            <a:off x="4629152" y="1369219"/>
            <a:ext cx="3886200" cy="32634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45" name="Google Shape;45;p7"/>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6" name="Google Shape;46;p7"/>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7" name="Google Shape;47;p7"/>
          <p:cNvSpPr txBox="1"/>
          <p:nvPr>
            <p:ph idx="12" type="sldNum"/>
          </p:nvPr>
        </p:nvSpPr>
        <p:spPr>
          <a:xfrm>
            <a:off x="6457953"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8" name="Shape 48"/>
        <p:cNvGrpSpPr/>
        <p:nvPr/>
      </p:nvGrpSpPr>
      <p:grpSpPr>
        <a:xfrm>
          <a:off x="0" y="0"/>
          <a:ext cx="0" cy="0"/>
          <a:chOff x="0" y="0"/>
          <a:chExt cx="0" cy="0"/>
        </a:xfrm>
      </p:grpSpPr>
      <p:sp>
        <p:nvSpPr>
          <p:cNvPr id="49" name="Google Shape;49;p8"/>
          <p:cNvSpPr txBox="1"/>
          <p:nvPr>
            <p:ph type="title"/>
          </p:nvPr>
        </p:nvSpPr>
        <p:spPr>
          <a:xfrm>
            <a:off x="629841" y="273844"/>
            <a:ext cx="7886700" cy="994200"/>
          </a:xfrm>
          <a:prstGeom prst="rect">
            <a:avLst/>
          </a:prstGeom>
          <a:noFill/>
          <a:ln>
            <a:noFill/>
          </a:ln>
        </p:spPr>
        <p:txBody>
          <a:bodyPr anchorCtr="0" anchor="ctr" bIns="17150" lIns="34275" spcFirstLastPara="1" rIns="34275"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0" name="Google Shape;50;p8"/>
          <p:cNvSpPr txBox="1"/>
          <p:nvPr>
            <p:ph idx="1" type="body"/>
          </p:nvPr>
        </p:nvSpPr>
        <p:spPr>
          <a:xfrm>
            <a:off x="629841" y="1260872"/>
            <a:ext cx="3868200" cy="618000"/>
          </a:xfrm>
          <a:prstGeom prst="rect">
            <a:avLst/>
          </a:prstGeom>
          <a:noFill/>
          <a:ln>
            <a:noFill/>
          </a:ln>
        </p:spPr>
        <p:txBody>
          <a:bodyPr anchorCtr="0" anchor="b" bIns="17150" lIns="34275" spcFirstLastPara="1" rIns="34275" wrap="square" tIns="17150">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1" name="Google Shape;51;p8"/>
          <p:cNvSpPr txBox="1"/>
          <p:nvPr>
            <p:ph idx="2" type="body"/>
          </p:nvPr>
        </p:nvSpPr>
        <p:spPr>
          <a:xfrm>
            <a:off x="629841" y="1878806"/>
            <a:ext cx="3868200" cy="27636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52" name="Google Shape;52;p8"/>
          <p:cNvSpPr txBox="1"/>
          <p:nvPr>
            <p:ph idx="3" type="body"/>
          </p:nvPr>
        </p:nvSpPr>
        <p:spPr>
          <a:xfrm>
            <a:off x="4629153" y="1260872"/>
            <a:ext cx="3887400" cy="618000"/>
          </a:xfrm>
          <a:prstGeom prst="rect">
            <a:avLst/>
          </a:prstGeom>
          <a:noFill/>
          <a:ln>
            <a:noFill/>
          </a:ln>
        </p:spPr>
        <p:txBody>
          <a:bodyPr anchorCtr="0" anchor="b" bIns="17150" lIns="34275" spcFirstLastPara="1" rIns="34275" wrap="square" tIns="17150">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3" name="Google Shape;53;p8"/>
          <p:cNvSpPr txBox="1"/>
          <p:nvPr>
            <p:ph idx="4" type="body"/>
          </p:nvPr>
        </p:nvSpPr>
        <p:spPr>
          <a:xfrm>
            <a:off x="4629153" y="1878806"/>
            <a:ext cx="3887400" cy="2763600"/>
          </a:xfrm>
          <a:prstGeom prst="rect">
            <a:avLst/>
          </a:prstGeom>
          <a:noFill/>
          <a:ln>
            <a:noFill/>
          </a:ln>
        </p:spPr>
        <p:txBody>
          <a:bodyPr anchorCtr="0" anchor="t" bIns="17150" lIns="34275" spcFirstLastPara="1" rIns="34275" wrap="square" tIns="17150">
            <a:normAutofit/>
          </a:bodyPr>
          <a:lstStyle>
            <a:lvl1pPr indent="-273050" lvl="0" marL="457200" algn="l">
              <a:lnSpc>
                <a:spcPct val="90000"/>
              </a:lnSpc>
              <a:spcBef>
                <a:spcPts val="800"/>
              </a:spcBef>
              <a:spcAft>
                <a:spcPts val="0"/>
              </a:spcAft>
              <a:buClr>
                <a:schemeClr val="dk1"/>
              </a:buClr>
              <a:buSzPts val="700"/>
              <a:buChar char="•"/>
              <a:defRPr/>
            </a:lvl1pPr>
            <a:lvl2pPr indent="-273050" lvl="1" marL="914400" algn="l">
              <a:lnSpc>
                <a:spcPct val="90000"/>
              </a:lnSpc>
              <a:spcBef>
                <a:spcPts val="400"/>
              </a:spcBef>
              <a:spcAft>
                <a:spcPts val="0"/>
              </a:spcAft>
              <a:buClr>
                <a:schemeClr val="dk1"/>
              </a:buClr>
              <a:buSzPts val="700"/>
              <a:buChar char="•"/>
              <a:defRPr/>
            </a:lvl2pPr>
            <a:lvl3pPr indent="-273050" lvl="2" marL="1371600" algn="l">
              <a:lnSpc>
                <a:spcPct val="90000"/>
              </a:lnSpc>
              <a:spcBef>
                <a:spcPts val="400"/>
              </a:spcBef>
              <a:spcAft>
                <a:spcPts val="0"/>
              </a:spcAft>
              <a:buClr>
                <a:schemeClr val="dk1"/>
              </a:buClr>
              <a:buSzPts val="700"/>
              <a:buChar char="•"/>
              <a:defRPr/>
            </a:lvl3pPr>
            <a:lvl4pPr indent="-273050" lvl="3" marL="1828800" algn="l">
              <a:lnSpc>
                <a:spcPct val="90000"/>
              </a:lnSpc>
              <a:spcBef>
                <a:spcPts val="400"/>
              </a:spcBef>
              <a:spcAft>
                <a:spcPts val="0"/>
              </a:spcAft>
              <a:buClr>
                <a:schemeClr val="dk1"/>
              </a:buClr>
              <a:buSzPts val="700"/>
              <a:buChar char="•"/>
              <a:defRPr/>
            </a:lvl4pPr>
            <a:lvl5pPr indent="-273050" lvl="4" marL="2286000" algn="l">
              <a:lnSpc>
                <a:spcPct val="90000"/>
              </a:lnSpc>
              <a:spcBef>
                <a:spcPts val="400"/>
              </a:spcBef>
              <a:spcAft>
                <a:spcPts val="0"/>
              </a:spcAft>
              <a:buClr>
                <a:schemeClr val="dk1"/>
              </a:buClr>
              <a:buSzPts val="700"/>
              <a:buChar char="•"/>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54" name="Google Shape;54;p8"/>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5" name="Google Shape;55;p8"/>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6" name="Google Shape;56;p8"/>
          <p:cNvSpPr txBox="1"/>
          <p:nvPr>
            <p:ph idx="12" type="sldNum"/>
          </p:nvPr>
        </p:nvSpPr>
        <p:spPr>
          <a:xfrm>
            <a:off x="6457953"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7" name="Shape 57"/>
        <p:cNvGrpSpPr/>
        <p:nvPr/>
      </p:nvGrpSpPr>
      <p:grpSpPr>
        <a:xfrm>
          <a:off x="0" y="0"/>
          <a:ext cx="0" cy="0"/>
          <a:chOff x="0" y="0"/>
          <a:chExt cx="0" cy="0"/>
        </a:xfrm>
      </p:grpSpPr>
      <p:sp>
        <p:nvSpPr>
          <p:cNvPr id="58" name="Google Shape;58;p9"/>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9" name="Google Shape;59;p9"/>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0" name="Google Shape;60;p9"/>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1" name="Google Shape;61;p9"/>
          <p:cNvSpPr txBox="1"/>
          <p:nvPr>
            <p:ph idx="12" type="sldNum"/>
          </p:nvPr>
        </p:nvSpPr>
        <p:spPr>
          <a:xfrm>
            <a:off x="6457953"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62" name="Shape 62"/>
        <p:cNvGrpSpPr/>
        <p:nvPr/>
      </p:nvGrpSpPr>
      <p:grpSpPr>
        <a:xfrm>
          <a:off x="0" y="0"/>
          <a:ext cx="0" cy="0"/>
          <a:chOff x="0" y="0"/>
          <a:chExt cx="0" cy="0"/>
        </a:xfrm>
      </p:grpSpPr>
      <p:sp>
        <p:nvSpPr>
          <p:cNvPr id="63" name="Google Shape;63;p10"/>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4" name="Google Shape;64;p10"/>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5" name="Google Shape;65;p10"/>
          <p:cNvSpPr txBox="1"/>
          <p:nvPr>
            <p:ph idx="12" type="sldNum"/>
          </p:nvPr>
        </p:nvSpPr>
        <p:spPr>
          <a:xfrm>
            <a:off x="6457953" y="4767263"/>
            <a:ext cx="2057400" cy="273900"/>
          </a:xfrm>
          <a:prstGeom prst="rect">
            <a:avLst/>
          </a:prstGeom>
          <a:noFill/>
          <a:ln>
            <a:noFill/>
          </a:ln>
        </p:spPr>
        <p:txBody>
          <a:bodyPr anchorCtr="0" anchor="ctr" bIns="17150" lIns="34275" spcFirstLastPara="1" rIns="34275" wrap="square" tIns="171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theme" Target="../theme/theme4.xml"/><Relationship Id="rId12" Type="http://schemas.openxmlformats.org/officeDocument/2006/relationships/slideLayout" Target="../slideLayouts/slideLayout31.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41.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5" Type="http://schemas.openxmlformats.org/officeDocument/2006/relationships/slideLayout" Target="../slideLayouts/slideLayout46.xml"/><Relationship Id="rId6" Type="http://schemas.openxmlformats.org/officeDocument/2006/relationships/slideLayout" Target="../slideLayouts/slideLayout47.xml"/><Relationship Id="rId18" Type="http://schemas.openxmlformats.org/officeDocument/2006/relationships/theme" Target="../theme/theme2.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marR="0" rtl="0" algn="l">
              <a:lnSpc>
                <a:spcPct val="90000"/>
              </a:lnSpc>
              <a:spcBef>
                <a:spcPts val="0"/>
              </a:spcBef>
              <a:spcAft>
                <a:spcPts val="0"/>
              </a:spcAft>
              <a:buClr>
                <a:schemeClr val="dk1"/>
              </a:buClr>
              <a:buSzPts val="3300"/>
              <a:buFont typeface="Montserrat Black"/>
              <a:buNone/>
              <a:defRPr b="0" i="0" sz="3300" u="none" cap="none" strike="noStrike">
                <a:solidFill>
                  <a:schemeClr val="dk1"/>
                </a:solidFill>
                <a:latin typeface="Montserrat Black"/>
                <a:ea typeface="Montserrat Black"/>
                <a:cs typeface="Montserrat Black"/>
                <a:sym typeface="Montserrat Black"/>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17150" lIns="34275" spcFirstLastPara="1" rIns="34275" wrap="square" tIns="17150">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marR="0" rtl="0" algn="l">
              <a:lnSpc>
                <a:spcPct val="100000"/>
              </a:lnSpc>
              <a:spcBef>
                <a:spcPts val="0"/>
              </a:spcBef>
              <a:spcAft>
                <a:spcPts val="0"/>
              </a:spcAft>
              <a:buClr>
                <a:srgbClr val="000000"/>
              </a:buClr>
              <a:buSzPts val="500"/>
              <a:buFont typeface="Arial"/>
              <a:buNone/>
              <a:defRPr b="0" i="0" sz="900" u="none" cap="none" strike="noStrike">
                <a:solidFill>
                  <a:srgbClr val="8895D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marR="0" rtl="0" algn="ctr">
              <a:lnSpc>
                <a:spcPct val="100000"/>
              </a:lnSpc>
              <a:spcBef>
                <a:spcPts val="0"/>
              </a:spcBef>
              <a:spcAft>
                <a:spcPts val="0"/>
              </a:spcAft>
              <a:buClr>
                <a:srgbClr val="000000"/>
              </a:buClr>
              <a:buSzPts val="500"/>
              <a:buFont typeface="Arial"/>
              <a:buNone/>
              <a:defRPr b="0" i="0" sz="900" u="none" cap="none" strike="noStrike">
                <a:solidFill>
                  <a:srgbClr val="8895D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3"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3" name="Shape 173"/>
        <p:cNvGrpSpPr/>
        <p:nvPr/>
      </p:nvGrpSpPr>
      <p:grpSpPr>
        <a:xfrm>
          <a:off x="0" y="0"/>
          <a:ext cx="0" cy="0"/>
          <a:chOff x="0" y="0"/>
          <a:chExt cx="0" cy="0"/>
        </a:xfrm>
      </p:grpSpPr>
      <p:sp>
        <p:nvSpPr>
          <p:cNvPr id="174" name="Google Shape;174;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75" name="Google Shape;175;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76" name="Google Shape;17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34"/>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marR="0" rtl="0" algn="l">
              <a:lnSpc>
                <a:spcPct val="90000"/>
              </a:lnSpc>
              <a:spcBef>
                <a:spcPts val="0"/>
              </a:spcBef>
              <a:spcAft>
                <a:spcPts val="0"/>
              </a:spcAft>
              <a:buClr>
                <a:schemeClr val="dk1"/>
              </a:buClr>
              <a:buSzPts val="3300"/>
              <a:buFont typeface="Montserrat"/>
              <a:buNone/>
              <a:defRPr b="0" i="0" sz="33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226" name="Google Shape;226;p34"/>
          <p:cNvSpPr txBox="1"/>
          <p:nvPr>
            <p:ph idx="1" type="body"/>
          </p:nvPr>
        </p:nvSpPr>
        <p:spPr>
          <a:xfrm>
            <a:off x="628650" y="1369219"/>
            <a:ext cx="7886700" cy="3263400"/>
          </a:xfrm>
          <a:prstGeom prst="rect">
            <a:avLst/>
          </a:prstGeom>
          <a:noFill/>
          <a:ln>
            <a:noFill/>
          </a:ln>
        </p:spPr>
        <p:txBody>
          <a:bodyPr anchorCtr="0" anchor="t" bIns="17150" lIns="34275" spcFirstLastPara="1" rIns="34275" wrap="square" tIns="17150">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7" name="Google Shape;227;p34"/>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marR="0" rtl="0" algn="l">
              <a:lnSpc>
                <a:spcPct val="100000"/>
              </a:lnSpc>
              <a:spcBef>
                <a:spcPts val="0"/>
              </a:spcBef>
              <a:spcAft>
                <a:spcPts val="0"/>
              </a:spcAft>
              <a:buClr>
                <a:srgbClr val="000000"/>
              </a:buClr>
              <a:buSzPts val="500"/>
              <a:buFont typeface="Arial"/>
              <a:buNone/>
              <a:defRPr b="0" i="0" sz="900" u="none" cap="none" strike="noStrike">
                <a:solidFill>
                  <a:srgbClr val="8895D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9pPr>
          </a:lstStyle>
          <a:p/>
        </p:txBody>
      </p:sp>
      <p:sp>
        <p:nvSpPr>
          <p:cNvPr id="228" name="Google Shape;228;p34"/>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marR="0" rtl="0" algn="ctr">
              <a:lnSpc>
                <a:spcPct val="100000"/>
              </a:lnSpc>
              <a:spcBef>
                <a:spcPts val="0"/>
              </a:spcBef>
              <a:spcAft>
                <a:spcPts val="0"/>
              </a:spcAft>
              <a:buClr>
                <a:srgbClr val="000000"/>
              </a:buClr>
              <a:buSzPts val="500"/>
              <a:buFont typeface="Arial"/>
              <a:buNone/>
              <a:defRPr b="0" i="0" sz="900" u="none" cap="none" strike="noStrike">
                <a:solidFill>
                  <a:srgbClr val="8895D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9pPr>
          </a:lstStyle>
          <a:p/>
        </p:txBody>
      </p:sp>
      <p:sp>
        <p:nvSpPr>
          <p:cNvPr id="229" name="Google Shape;229;p34"/>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45"/>
          <p:cNvSpPr txBox="1"/>
          <p:nvPr>
            <p:ph type="title"/>
          </p:nvPr>
        </p:nvSpPr>
        <p:spPr>
          <a:xfrm>
            <a:off x="628650" y="273844"/>
            <a:ext cx="7886700" cy="994200"/>
          </a:xfrm>
          <a:prstGeom prst="rect">
            <a:avLst/>
          </a:prstGeom>
          <a:noFill/>
          <a:ln>
            <a:noFill/>
          </a:ln>
        </p:spPr>
        <p:txBody>
          <a:bodyPr anchorCtr="0" anchor="ctr" bIns="17150" lIns="34275" spcFirstLastPara="1" rIns="34275" wrap="square" tIns="17150">
            <a:normAutofit/>
          </a:bodyPr>
          <a:lstStyle>
            <a:lvl1pPr lvl="0" marR="0" rtl="0" algn="l">
              <a:lnSpc>
                <a:spcPct val="90000"/>
              </a:lnSpc>
              <a:spcBef>
                <a:spcPts val="0"/>
              </a:spcBef>
              <a:spcAft>
                <a:spcPts val="0"/>
              </a:spcAft>
              <a:buClr>
                <a:schemeClr val="dk1"/>
              </a:buClr>
              <a:buSzPts val="3300"/>
              <a:buFont typeface="Montserrat Black"/>
              <a:buNone/>
              <a:defRPr b="0" i="0" sz="3300" u="none" cap="none" strike="noStrike">
                <a:solidFill>
                  <a:schemeClr val="dk1"/>
                </a:solidFill>
                <a:latin typeface="Montserrat Black"/>
                <a:ea typeface="Montserrat Black"/>
                <a:cs typeface="Montserrat Black"/>
                <a:sym typeface="Montserrat Black"/>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295" name="Google Shape;295;p45"/>
          <p:cNvSpPr txBox="1"/>
          <p:nvPr>
            <p:ph idx="1" type="body"/>
          </p:nvPr>
        </p:nvSpPr>
        <p:spPr>
          <a:xfrm>
            <a:off x="628650" y="1369219"/>
            <a:ext cx="7886700" cy="3263400"/>
          </a:xfrm>
          <a:prstGeom prst="rect">
            <a:avLst/>
          </a:prstGeom>
          <a:noFill/>
          <a:ln>
            <a:noFill/>
          </a:ln>
        </p:spPr>
        <p:txBody>
          <a:bodyPr anchorCtr="0" anchor="t" bIns="17150" lIns="34275" spcFirstLastPara="1" rIns="34275" wrap="square" tIns="17150">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96" name="Google Shape;296;p45"/>
          <p:cNvSpPr txBox="1"/>
          <p:nvPr>
            <p:ph idx="10" type="dt"/>
          </p:nvPr>
        </p:nvSpPr>
        <p:spPr>
          <a:xfrm>
            <a:off x="628650" y="4767263"/>
            <a:ext cx="2057400" cy="273900"/>
          </a:xfrm>
          <a:prstGeom prst="rect">
            <a:avLst/>
          </a:prstGeom>
          <a:noFill/>
          <a:ln>
            <a:noFill/>
          </a:ln>
        </p:spPr>
        <p:txBody>
          <a:bodyPr anchorCtr="0" anchor="ctr" bIns="17150" lIns="34275" spcFirstLastPara="1" rIns="34275" wrap="square" tIns="17150">
            <a:noAutofit/>
          </a:bodyPr>
          <a:lstStyle>
            <a:lvl1pPr lvl="0" marR="0" rtl="0" algn="l">
              <a:lnSpc>
                <a:spcPct val="100000"/>
              </a:lnSpc>
              <a:spcBef>
                <a:spcPts val="0"/>
              </a:spcBef>
              <a:spcAft>
                <a:spcPts val="0"/>
              </a:spcAft>
              <a:buClr>
                <a:srgbClr val="000000"/>
              </a:buClr>
              <a:buSzPts val="500"/>
              <a:buFont typeface="Arial"/>
              <a:buNone/>
              <a:defRPr b="0" i="0" sz="900" u="none" cap="none" strike="noStrike">
                <a:solidFill>
                  <a:srgbClr val="8895D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9pPr>
          </a:lstStyle>
          <a:p/>
        </p:txBody>
      </p:sp>
      <p:sp>
        <p:nvSpPr>
          <p:cNvPr id="297" name="Google Shape;297;p45"/>
          <p:cNvSpPr txBox="1"/>
          <p:nvPr>
            <p:ph idx="11" type="ftr"/>
          </p:nvPr>
        </p:nvSpPr>
        <p:spPr>
          <a:xfrm>
            <a:off x="3028952" y="4767263"/>
            <a:ext cx="3086100" cy="273900"/>
          </a:xfrm>
          <a:prstGeom prst="rect">
            <a:avLst/>
          </a:prstGeom>
          <a:noFill/>
          <a:ln>
            <a:noFill/>
          </a:ln>
        </p:spPr>
        <p:txBody>
          <a:bodyPr anchorCtr="0" anchor="ctr" bIns="17150" lIns="34275" spcFirstLastPara="1" rIns="34275" wrap="square" tIns="17150">
            <a:noAutofit/>
          </a:bodyPr>
          <a:lstStyle>
            <a:lvl1pPr lvl="0" marR="0" rtl="0" algn="ctr">
              <a:lnSpc>
                <a:spcPct val="100000"/>
              </a:lnSpc>
              <a:spcBef>
                <a:spcPts val="0"/>
              </a:spcBef>
              <a:spcAft>
                <a:spcPts val="0"/>
              </a:spcAft>
              <a:buClr>
                <a:srgbClr val="000000"/>
              </a:buClr>
              <a:buSzPts val="500"/>
              <a:buFont typeface="Arial"/>
              <a:buNone/>
              <a:defRPr b="0" i="0" sz="900" u="none" cap="none" strike="noStrike">
                <a:solidFill>
                  <a:srgbClr val="8895D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chemeClr val="dk1"/>
                </a:solidFill>
                <a:latin typeface="Calibri"/>
                <a:ea typeface="Calibri"/>
                <a:cs typeface="Calibri"/>
                <a:sym typeface="Calibri"/>
              </a:defRPr>
            </a:lvl9pPr>
          </a:lstStyle>
          <a:p/>
        </p:txBody>
      </p:sp>
      <p:sp>
        <p:nvSpPr>
          <p:cNvPr id="298" name="Google Shape;298;p45"/>
          <p:cNvSpPr txBox="1"/>
          <p:nvPr>
            <p:ph idx="12" type="sldNum"/>
          </p:nvPr>
        </p:nvSpPr>
        <p:spPr>
          <a:xfrm>
            <a:off x="6457954"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95D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2.jp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15.png"/><Relationship Id="rId8"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4.png"/><Relationship Id="rId4" Type="http://schemas.openxmlformats.org/officeDocument/2006/relationships/image" Target="../media/image46.png"/><Relationship Id="rId9" Type="http://schemas.openxmlformats.org/officeDocument/2006/relationships/image" Target="../media/image54.png"/><Relationship Id="rId5" Type="http://schemas.openxmlformats.org/officeDocument/2006/relationships/image" Target="../media/image43.png"/><Relationship Id="rId6" Type="http://schemas.openxmlformats.org/officeDocument/2006/relationships/image" Target="../media/image45.png"/><Relationship Id="rId7" Type="http://schemas.openxmlformats.org/officeDocument/2006/relationships/image" Target="../media/image42.png"/><Relationship Id="rId8" Type="http://schemas.openxmlformats.org/officeDocument/2006/relationships/image" Target="../media/image53.png"/><Relationship Id="rId11" Type="http://schemas.openxmlformats.org/officeDocument/2006/relationships/image" Target="../media/image52.png"/><Relationship Id="rId10" Type="http://schemas.openxmlformats.org/officeDocument/2006/relationships/image" Target="../media/image47.png"/><Relationship Id="rId13" Type="http://schemas.openxmlformats.org/officeDocument/2006/relationships/image" Target="../media/image48.png"/><Relationship Id="rId12" Type="http://schemas.openxmlformats.org/officeDocument/2006/relationships/image" Target="../media/image70.png"/><Relationship Id="rId15" Type="http://schemas.openxmlformats.org/officeDocument/2006/relationships/image" Target="../media/image4.png"/><Relationship Id="rId1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5.png"/><Relationship Id="rId4" Type="http://schemas.openxmlformats.org/officeDocument/2006/relationships/image" Target="../media/image58.png"/><Relationship Id="rId9" Type="http://schemas.openxmlformats.org/officeDocument/2006/relationships/image" Target="../media/image69.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6.png"/><Relationship Id="rId11" Type="http://schemas.openxmlformats.org/officeDocument/2006/relationships/image" Target="../media/image62.png"/><Relationship Id="rId10" Type="http://schemas.openxmlformats.org/officeDocument/2006/relationships/image" Target="../media/image57.png"/><Relationship Id="rId13" Type="http://schemas.openxmlformats.org/officeDocument/2006/relationships/image" Target="../media/image2.png"/><Relationship Id="rId12" Type="http://schemas.openxmlformats.org/officeDocument/2006/relationships/image" Target="../media/image66.png"/><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3.png"/><Relationship Id="rId4" Type="http://schemas.openxmlformats.org/officeDocument/2006/relationships/image" Target="../media/image69.png"/><Relationship Id="rId5" Type="http://schemas.openxmlformats.org/officeDocument/2006/relationships/image" Target="../media/image2.png"/><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9.png"/><Relationship Id="rId4" Type="http://schemas.openxmlformats.org/officeDocument/2006/relationships/image" Target="../media/image65.png"/><Relationship Id="rId9" Type="http://schemas.openxmlformats.org/officeDocument/2006/relationships/image" Target="../media/image64.png"/><Relationship Id="rId5" Type="http://schemas.openxmlformats.org/officeDocument/2006/relationships/image" Target="../media/image60.png"/><Relationship Id="rId6" Type="http://schemas.openxmlformats.org/officeDocument/2006/relationships/image" Target="../media/image69.png"/><Relationship Id="rId7" Type="http://schemas.openxmlformats.org/officeDocument/2006/relationships/image" Target="../media/image61.png"/><Relationship Id="rId8" Type="http://schemas.openxmlformats.org/officeDocument/2006/relationships/image" Target="../media/image63.png"/><Relationship Id="rId11" Type="http://schemas.openxmlformats.org/officeDocument/2006/relationships/image" Target="../media/image71.png"/><Relationship Id="rId10" Type="http://schemas.openxmlformats.org/officeDocument/2006/relationships/image" Target="../media/image67.png"/><Relationship Id="rId13" Type="http://schemas.openxmlformats.org/officeDocument/2006/relationships/image" Target="../media/image4.png"/><Relationship Id="rId1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5.png"/><Relationship Id="rId4" Type="http://schemas.openxmlformats.org/officeDocument/2006/relationships/image" Target="../media/image60.png"/><Relationship Id="rId5" Type="http://schemas.openxmlformats.org/officeDocument/2006/relationships/image" Target="../media/image2.png"/><Relationship Id="rId6"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9.png"/><Relationship Id="rId4" Type="http://schemas.openxmlformats.org/officeDocument/2006/relationships/image" Target="../media/image65.png"/><Relationship Id="rId9" Type="http://schemas.openxmlformats.org/officeDocument/2006/relationships/image" Target="../media/image64.png"/><Relationship Id="rId5" Type="http://schemas.openxmlformats.org/officeDocument/2006/relationships/image" Target="../media/image60.png"/><Relationship Id="rId6" Type="http://schemas.openxmlformats.org/officeDocument/2006/relationships/image" Target="../media/image69.png"/><Relationship Id="rId7" Type="http://schemas.openxmlformats.org/officeDocument/2006/relationships/image" Target="../media/image61.png"/><Relationship Id="rId8" Type="http://schemas.openxmlformats.org/officeDocument/2006/relationships/image" Target="../media/image63.png"/><Relationship Id="rId11" Type="http://schemas.openxmlformats.org/officeDocument/2006/relationships/image" Target="../media/image71.png"/><Relationship Id="rId10" Type="http://schemas.openxmlformats.org/officeDocument/2006/relationships/image" Target="../media/image67.png"/><Relationship Id="rId13" Type="http://schemas.openxmlformats.org/officeDocument/2006/relationships/image" Target="../media/image4.png"/><Relationship Id="rId1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5.png"/><Relationship Id="rId4" Type="http://schemas.openxmlformats.org/officeDocument/2006/relationships/image" Target="../media/image61.png"/><Relationship Id="rId5" Type="http://schemas.openxmlformats.org/officeDocument/2006/relationships/image" Target="../media/image2.png"/><Relationship Id="rId6"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image" Target="../media/image74.png"/><Relationship Id="rId4" Type="http://schemas.openxmlformats.org/officeDocument/2006/relationships/image" Target="../media/image72.png"/><Relationship Id="rId5" Type="http://schemas.openxmlformats.org/officeDocument/2006/relationships/image" Target="../media/image68.png"/><Relationship Id="rId6" Type="http://schemas.openxmlformats.org/officeDocument/2006/relationships/image" Target="../media/image81.png"/><Relationship Id="rId7" Type="http://schemas.openxmlformats.org/officeDocument/2006/relationships/image" Target="../media/image2.png"/><Relationship Id="rId8"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 Id="rId3" Type="http://schemas.openxmlformats.org/officeDocument/2006/relationships/image" Target="../media/image7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 Id="rId3" Type="http://schemas.openxmlformats.org/officeDocument/2006/relationships/image" Target="../media/image7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hyperlink" Target="https://hr-link.ru/" TargetMode="External"/><Relationship Id="rId4" Type="http://schemas.openxmlformats.org/officeDocument/2006/relationships/image" Target="../media/image18.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77.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1.xml"/><Relationship Id="rId3" Type="http://schemas.openxmlformats.org/officeDocument/2006/relationships/image" Target="../media/image78.jpg"/><Relationship Id="rId4" Type="http://schemas.openxmlformats.org/officeDocument/2006/relationships/hyperlink" Target="mailto:dkolukanov@hr-link.ru" TargetMode="External"/><Relationship Id="rId5" Type="http://schemas.openxmlformats.org/officeDocument/2006/relationships/image" Target="../media/image73.png"/><Relationship Id="rId6" Type="http://schemas.openxmlformats.org/officeDocument/2006/relationships/image" Target="../media/image80.png"/><Relationship Id="rId7" Type="http://schemas.openxmlformats.org/officeDocument/2006/relationships/image" Target="../media/image76.png"/></Relationships>
</file>

<file path=ppt/slides/_rels/slide3.xml.rels><?xml version="1.0" encoding="UTF-8" standalone="yes"?><Relationships xmlns="http://schemas.openxmlformats.org/package/2006/relationships"><Relationship Id="rId20" Type="http://schemas.openxmlformats.org/officeDocument/2006/relationships/image" Target="../media/image26.png"/><Relationship Id="rId22" Type="http://schemas.openxmlformats.org/officeDocument/2006/relationships/image" Target="../media/image35.png"/><Relationship Id="rId21" Type="http://schemas.openxmlformats.org/officeDocument/2006/relationships/image" Target="../media/image38.png"/><Relationship Id="rId24" Type="http://schemas.openxmlformats.org/officeDocument/2006/relationships/image" Target="../media/image2.png"/><Relationship Id="rId23"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7.png"/><Relationship Id="rId4" Type="http://schemas.openxmlformats.org/officeDocument/2006/relationships/image" Target="../media/image9.png"/><Relationship Id="rId9" Type="http://schemas.openxmlformats.org/officeDocument/2006/relationships/image" Target="../media/image22.jpg"/><Relationship Id="rId26" Type="http://schemas.openxmlformats.org/officeDocument/2006/relationships/image" Target="../media/image28.jpg"/><Relationship Id="rId25" Type="http://schemas.openxmlformats.org/officeDocument/2006/relationships/image" Target="../media/image39.png"/><Relationship Id="rId5" Type="http://schemas.openxmlformats.org/officeDocument/2006/relationships/image" Target="../media/image23.png"/><Relationship Id="rId6" Type="http://schemas.openxmlformats.org/officeDocument/2006/relationships/image" Target="../media/image10.jpg"/><Relationship Id="rId7" Type="http://schemas.openxmlformats.org/officeDocument/2006/relationships/image" Target="../media/image20.png"/><Relationship Id="rId8" Type="http://schemas.openxmlformats.org/officeDocument/2006/relationships/image" Target="../media/image21.jpg"/><Relationship Id="rId11" Type="http://schemas.openxmlformats.org/officeDocument/2006/relationships/image" Target="../media/image25.png"/><Relationship Id="rId10" Type="http://schemas.openxmlformats.org/officeDocument/2006/relationships/image" Target="../media/image16.png"/><Relationship Id="rId13" Type="http://schemas.openxmlformats.org/officeDocument/2006/relationships/image" Target="../media/image32.jpg"/><Relationship Id="rId12" Type="http://schemas.openxmlformats.org/officeDocument/2006/relationships/image" Target="../media/image40.png"/><Relationship Id="rId15" Type="http://schemas.openxmlformats.org/officeDocument/2006/relationships/image" Target="../media/image36.jpg"/><Relationship Id="rId14" Type="http://schemas.openxmlformats.org/officeDocument/2006/relationships/image" Target="../media/image24.png"/><Relationship Id="rId17" Type="http://schemas.openxmlformats.org/officeDocument/2006/relationships/image" Target="../media/image34.png"/><Relationship Id="rId16" Type="http://schemas.openxmlformats.org/officeDocument/2006/relationships/image" Target="../media/image31.jpg"/><Relationship Id="rId19" Type="http://schemas.openxmlformats.org/officeDocument/2006/relationships/image" Target="../media/image37.png"/><Relationship Id="rId18"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1.png"/><Relationship Id="rId4" Type="http://schemas.openxmlformats.org/officeDocument/2006/relationships/image" Target="../media/image30.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1.png"/><Relationship Id="rId4" Type="http://schemas.openxmlformats.org/officeDocument/2006/relationships/image" Target="../media/image30.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image" Target="../media/image30.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3"/>
          <p:cNvSpPr/>
          <p:nvPr/>
        </p:nvSpPr>
        <p:spPr>
          <a:xfrm>
            <a:off x="298" y="0"/>
            <a:ext cx="9143405" cy="5143500"/>
          </a:xfrm>
          <a:prstGeom prst="rect">
            <a:avLst/>
          </a:prstGeom>
          <a:solidFill>
            <a:srgbClr val="004F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rPr b="0" i="0" lang="ru" sz="1200" u="none" cap="none" strike="noStrike">
                <a:solidFill>
                  <a:schemeClr val="lt1"/>
                </a:solidFill>
                <a:latin typeface="Montserrat Medium"/>
                <a:ea typeface="Montserrat Medium"/>
                <a:cs typeface="Montserrat Medium"/>
                <a:sym typeface="Montserrat Medium"/>
              </a:rPr>
              <a:t>       Даниил Колуканов</a:t>
            </a:r>
            <a:endParaRPr b="0" i="0" sz="1200" u="none" cap="none" strike="noStrike">
              <a:solidFill>
                <a:schemeClr val="lt1"/>
              </a:solidFill>
              <a:latin typeface="Montserrat Medium"/>
              <a:ea typeface="Montserrat Medium"/>
              <a:cs typeface="Montserrat Medium"/>
              <a:sym typeface="Montserrat Medium"/>
            </a:endParaRPr>
          </a:p>
        </p:txBody>
      </p:sp>
      <p:pic>
        <p:nvPicPr>
          <p:cNvPr id="454" name="Google Shape;454;p63"/>
          <p:cNvPicPr preferRelativeResize="0"/>
          <p:nvPr/>
        </p:nvPicPr>
        <p:blipFill rotWithShape="1">
          <a:blip r:embed="rId3">
            <a:alphaModFix/>
          </a:blip>
          <a:srcRect b="0" l="0" r="0" t="0"/>
          <a:stretch/>
        </p:blipFill>
        <p:spPr>
          <a:xfrm>
            <a:off x="435835" y="405272"/>
            <a:ext cx="1086307" cy="389919"/>
          </a:xfrm>
          <a:prstGeom prst="rect">
            <a:avLst/>
          </a:prstGeom>
          <a:noFill/>
          <a:ln>
            <a:noFill/>
          </a:ln>
        </p:spPr>
      </p:pic>
      <p:pic>
        <p:nvPicPr>
          <p:cNvPr id="455" name="Google Shape;455;p63"/>
          <p:cNvPicPr preferRelativeResize="0"/>
          <p:nvPr/>
        </p:nvPicPr>
        <p:blipFill rotWithShape="1">
          <a:blip r:embed="rId4">
            <a:alphaModFix/>
          </a:blip>
          <a:srcRect b="0" l="0" r="0" t="0"/>
          <a:stretch/>
        </p:blipFill>
        <p:spPr>
          <a:xfrm>
            <a:off x="5151621" y="0"/>
            <a:ext cx="4000500" cy="5143500"/>
          </a:xfrm>
          <a:prstGeom prst="rect">
            <a:avLst/>
          </a:prstGeom>
          <a:noFill/>
          <a:ln>
            <a:noFill/>
          </a:ln>
        </p:spPr>
      </p:pic>
      <p:pic>
        <p:nvPicPr>
          <p:cNvPr id="456" name="Google Shape;456;p63"/>
          <p:cNvPicPr preferRelativeResize="0"/>
          <p:nvPr/>
        </p:nvPicPr>
        <p:blipFill rotWithShape="1">
          <a:blip r:embed="rId5">
            <a:alphaModFix/>
          </a:blip>
          <a:srcRect b="0" l="0" r="0" t="0"/>
          <a:stretch/>
        </p:blipFill>
        <p:spPr>
          <a:xfrm>
            <a:off x="1110830" y="692844"/>
            <a:ext cx="719498" cy="95620"/>
          </a:xfrm>
          <a:prstGeom prst="rect">
            <a:avLst/>
          </a:prstGeom>
          <a:noFill/>
          <a:ln>
            <a:noFill/>
          </a:ln>
        </p:spPr>
      </p:pic>
      <p:sp>
        <p:nvSpPr>
          <p:cNvPr id="457" name="Google Shape;457;p63"/>
          <p:cNvSpPr/>
          <p:nvPr/>
        </p:nvSpPr>
        <p:spPr>
          <a:xfrm>
            <a:off x="385777" y="2954808"/>
            <a:ext cx="4765844" cy="992549"/>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rPr b="0" i="0" lang="ru" sz="1500" u="none" cap="none" strike="noStrike">
                <a:solidFill>
                  <a:schemeClr val="lt1"/>
                </a:solidFill>
                <a:latin typeface="Montserrat Light"/>
                <a:ea typeface="Montserrat Light"/>
                <a:cs typeface="Montserrat Light"/>
                <a:sym typeface="Montserrat Light"/>
              </a:rPr>
              <a:t>Лучший сервис кадрового ЭДО со скидкой 50% в рамках федеральной программы поддержки МСП</a:t>
            </a:r>
            <a:endParaRPr/>
          </a:p>
          <a:p>
            <a:pPr indent="0" lvl="0" marL="0" marR="0" rtl="0" algn="l">
              <a:lnSpc>
                <a:spcPct val="100000"/>
              </a:lnSpc>
              <a:spcBef>
                <a:spcPts val="0"/>
              </a:spcBef>
              <a:spcAft>
                <a:spcPts val="0"/>
              </a:spcAft>
              <a:buNone/>
            </a:pPr>
            <a:r>
              <a:rPr b="0" i="0" lang="ru" sz="1500" u="none" cap="none" strike="noStrike">
                <a:solidFill>
                  <a:schemeClr val="lt1"/>
                </a:solidFill>
                <a:latin typeface="Montserrat Light"/>
                <a:ea typeface="Montserrat Light"/>
                <a:cs typeface="Montserrat Light"/>
                <a:sym typeface="Montserrat Light"/>
              </a:rPr>
              <a:t> </a:t>
            </a:r>
            <a:endParaRPr b="0" i="0" sz="1500" u="none" cap="none" strike="noStrike">
              <a:solidFill>
                <a:schemeClr val="lt1"/>
              </a:solidFill>
              <a:latin typeface="Montserrat Light"/>
              <a:ea typeface="Montserrat Light"/>
              <a:cs typeface="Montserrat Light"/>
              <a:sym typeface="Montserrat Light"/>
            </a:endParaRPr>
          </a:p>
        </p:txBody>
      </p:sp>
      <p:sp>
        <p:nvSpPr>
          <p:cNvPr id="458" name="Google Shape;458;p63"/>
          <p:cNvSpPr/>
          <p:nvPr/>
        </p:nvSpPr>
        <p:spPr>
          <a:xfrm>
            <a:off x="371396" y="1834188"/>
            <a:ext cx="4876466" cy="992549"/>
          </a:xfrm>
          <a:prstGeom prst="rect">
            <a:avLst/>
          </a:prstGeom>
          <a:noFill/>
          <a:ln>
            <a:noFill/>
          </a:ln>
        </p:spPr>
        <p:txBody>
          <a:bodyPr anchorCtr="0" anchor="b" bIns="34275" lIns="68550" spcFirstLastPara="1" rIns="68550" wrap="square" tIns="34275">
            <a:noAutofit/>
          </a:bodyPr>
          <a:lstStyle/>
          <a:p>
            <a:pPr indent="0" lvl="0" marL="0" marR="0" rtl="0" algn="l">
              <a:lnSpc>
                <a:spcPct val="100000"/>
              </a:lnSpc>
              <a:spcBef>
                <a:spcPts val="0"/>
              </a:spcBef>
              <a:spcAft>
                <a:spcPts val="0"/>
              </a:spcAft>
              <a:buNone/>
            </a:pPr>
            <a:r>
              <a:rPr b="1" i="0" lang="ru" sz="3000" u="none" cap="none" strike="noStrike">
                <a:solidFill>
                  <a:schemeClr val="lt1"/>
                </a:solidFill>
                <a:latin typeface="Montserrat SemiBold"/>
                <a:ea typeface="Montserrat SemiBold"/>
                <a:cs typeface="Montserrat SemiBold"/>
                <a:sym typeface="Montserrat SemiBold"/>
              </a:rPr>
              <a:t>HR-документооборот </a:t>
            </a:r>
            <a:r>
              <a:rPr b="1" i="0" lang="ru" sz="3000" u="none" cap="none" strike="noStrike">
                <a:solidFill>
                  <a:srgbClr val="9DEFC4"/>
                </a:solidFill>
                <a:latin typeface="Montserrat SemiBold"/>
                <a:ea typeface="Montserrat SemiBold"/>
                <a:cs typeface="Montserrat SemiBold"/>
                <a:sym typeface="Montserrat SemiBold"/>
              </a:rPr>
              <a:t>без бумаги</a:t>
            </a:r>
            <a:endParaRPr b="0" i="0" sz="900" u="none" cap="none" strike="noStrike">
              <a:solidFill>
                <a:srgbClr val="000000"/>
              </a:solidFill>
              <a:latin typeface="Arial"/>
              <a:ea typeface="Arial"/>
              <a:cs typeface="Arial"/>
              <a:sym typeface="Arial"/>
            </a:endParaRPr>
          </a:p>
        </p:txBody>
      </p:sp>
      <p:pic>
        <p:nvPicPr>
          <p:cNvPr id="459" name="Google Shape;459;p63"/>
          <p:cNvPicPr preferRelativeResize="0"/>
          <p:nvPr/>
        </p:nvPicPr>
        <p:blipFill rotWithShape="1">
          <a:blip r:embed="rId6">
            <a:alphaModFix/>
          </a:blip>
          <a:srcRect b="0" l="0" r="0" t="0"/>
          <a:stretch/>
        </p:blipFill>
        <p:spPr>
          <a:xfrm>
            <a:off x="5166880" y="3872461"/>
            <a:ext cx="523640" cy="523640"/>
          </a:xfrm>
          <a:prstGeom prst="rect">
            <a:avLst/>
          </a:prstGeom>
          <a:noFill/>
          <a:ln>
            <a:noFill/>
          </a:ln>
        </p:spPr>
      </p:pic>
      <p:pic>
        <p:nvPicPr>
          <p:cNvPr id="460" name="Google Shape;460;p63"/>
          <p:cNvPicPr preferRelativeResize="0"/>
          <p:nvPr/>
        </p:nvPicPr>
        <p:blipFill rotWithShape="1">
          <a:blip r:embed="rId7">
            <a:alphaModFix/>
          </a:blip>
          <a:srcRect b="0" l="0" r="0" t="0"/>
          <a:stretch/>
        </p:blipFill>
        <p:spPr>
          <a:xfrm>
            <a:off x="4885920" y="4430564"/>
            <a:ext cx="1085559" cy="678474"/>
          </a:xfrm>
          <a:prstGeom prst="rect">
            <a:avLst/>
          </a:prstGeom>
          <a:noFill/>
          <a:ln>
            <a:noFill/>
          </a:ln>
        </p:spPr>
      </p:pic>
      <p:sp>
        <p:nvSpPr>
          <p:cNvPr id="461" name="Google Shape;461;p63"/>
          <p:cNvSpPr/>
          <p:nvPr/>
        </p:nvSpPr>
        <p:spPr>
          <a:xfrm>
            <a:off x="4203864" y="4001968"/>
            <a:ext cx="3401033" cy="230802"/>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rPr b="0" i="0" lang="ru" sz="1050" u="none" cap="none" strike="noStrike">
                <a:solidFill>
                  <a:schemeClr val="lt1"/>
                </a:solidFill>
                <a:latin typeface="Montserrat Light"/>
                <a:ea typeface="Montserrat Light"/>
                <a:cs typeface="Montserrat Light"/>
                <a:sym typeface="Montserrat Light"/>
              </a:rPr>
              <a:t>Резидент</a:t>
            </a:r>
            <a:endParaRPr b="0" i="0" sz="788" u="none" cap="none" strike="noStrike">
              <a:solidFill>
                <a:srgbClr val="000000"/>
              </a:solidFill>
              <a:latin typeface="Arial"/>
              <a:ea typeface="Arial"/>
              <a:cs typeface="Arial"/>
              <a:sym typeface="Arial"/>
            </a:endParaRPr>
          </a:p>
        </p:txBody>
      </p:sp>
      <p:sp>
        <p:nvSpPr>
          <p:cNvPr id="462" name="Google Shape;462;p63"/>
          <p:cNvSpPr/>
          <p:nvPr/>
        </p:nvSpPr>
        <p:spPr>
          <a:xfrm>
            <a:off x="3542748" y="4579669"/>
            <a:ext cx="1943591" cy="392385"/>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rPr b="0" i="0" lang="ru" sz="1050" u="none" cap="none" strike="noStrike">
                <a:solidFill>
                  <a:schemeClr val="lt1"/>
                </a:solidFill>
                <a:latin typeface="Montserrat Light"/>
                <a:ea typeface="Montserrat Light"/>
                <a:cs typeface="Montserrat Light"/>
                <a:sym typeface="Montserrat Light"/>
              </a:rPr>
              <a:t>Включены в реестр отечественного ПО</a:t>
            </a:r>
            <a:endParaRPr b="0" i="0" sz="788" u="none" cap="none" strike="noStrike">
              <a:solidFill>
                <a:srgbClr val="000000"/>
              </a:solidFill>
              <a:latin typeface="Arial"/>
              <a:ea typeface="Arial"/>
              <a:cs typeface="Arial"/>
              <a:sym typeface="Arial"/>
            </a:endParaRPr>
          </a:p>
        </p:txBody>
      </p:sp>
      <p:pic>
        <p:nvPicPr>
          <p:cNvPr id="463" name="Google Shape;463;p63"/>
          <p:cNvPicPr preferRelativeResize="0"/>
          <p:nvPr/>
        </p:nvPicPr>
        <p:blipFill rotWithShape="1">
          <a:blip r:embed="rId8">
            <a:alphaModFix/>
          </a:blip>
          <a:srcRect b="0" l="0" r="0" t="0"/>
          <a:stretch/>
        </p:blipFill>
        <p:spPr>
          <a:xfrm>
            <a:off x="5064302" y="3050660"/>
            <a:ext cx="2345819" cy="7617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descr="preencoded.png" id="617" name="Google Shape;617;p72"/>
          <p:cNvPicPr preferRelativeResize="0"/>
          <p:nvPr/>
        </p:nvPicPr>
        <p:blipFill rotWithShape="1">
          <a:blip r:embed="rId3">
            <a:alphaModFix/>
          </a:blip>
          <a:srcRect b="0" l="0" r="0" t="0"/>
          <a:stretch/>
        </p:blipFill>
        <p:spPr>
          <a:xfrm>
            <a:off x="414338" y="1285959"/>
            <a:ext cx="2600156" cy="3038277"/>
          </a:xfrm>
          <a:prstGeom prst="rect">
            <a:avLst/>
          </a:prstGeom>
          <a:noFill/>
          <a:ln>
            <a:noFill/>
          </a:ln>
        </p:spPr>
      </p:pic>
      <p:pic>
        <p:nvPicPr>
          <p:cNvPr descr="preencoded.png" id="618" name="Google Shape;618;p72"/>
          <p:cNvPicPr preferRelativeResize="0"/>
          <p:nvPr/>
        </p:nvPicPr>
        <p:blipFill rotWithShape="1">
          <a:blip r:embed="rId4">
            <a:alphaModFix/>
          </a:blip>
          <a:srcRect b="0" l="0" r="0" t="0"/>
          <a:stretch/>
        </p:blipFill>
        <p:spPr>
          <a:xfrm>
            <a:off x="3271839" y="1285959"/>
            <a:ext cx="2600156" cy="3038277"/>
          </a:xfrm>
          <a:prstGeom prst="rect">
            <a:avLst/>
          </a:prstGeom>
          <a:noFill/>
          <a:ln>
            <a:noFill/>
          </a:ln>
        </p:spPr>
      </p:pic>
      <p:pic>
        <p:nvPicPr>
          <p:cNvPr descr="preencoded.png" id="619" name="Google Shape;619;p72"/>
          <p:cNvPicPr preferRelativeResize="0"/>
          <p:nvPr/>
        </p:nvPicPr>
        <p:blipFill rotWithShape="1">
          <a:blip r:embed="rId5">
            <a:alphaModFix/>
          </a:blip>
          <a:srcRect b="0" l="0" r="0" t="0"/>
          <a:stretch/>
        </p:blipFill>
        <p:spPr>
          <a:xfrm>
            <a:off x="6129340" y="1285959"/>
            <a:ext cx="2600156" cy="3038277"/>
          </a:xfrm>
          <a:prstGeom prst="rect">
            <a:avLst/>
          </a:prstGeom>
          <a:noFill/>
          <a:ln>
            <a:noFill/>
          </a:ln>
        </p:spPr>
      </p:pic>
      <p:pic>
        <p:nvPicPr>
          <p:cNvPr descr="preencoded.png" id="620" name="Google Shape;620;p72"/>
          <p:cNvPicPr preferRelativeResize="0"/>
          <p:nvPr/>
        </p:nvPicPr>
        <p:blipFill rotWithShape="1">
          <a:blip r:embed="rId6">
            <a:alphaModFix/>
          </a:blip>
          <a:srcRect b="0" l="0" r="0" t="0"/>
          <a:stretch/>
        </p:blipFill>
        <p:spPr>
          <a:xfrm>
            <a:off x="585788" y="2395549"/>
            <a:ext cx="119055" cy="119055"/>
          </a:xfrm>
          <a:prstGeom prst="rect">
            <a:avLst/>
          </a:prstGeom>
          <a:noFill/>
          <a:ln>
            <a:noFill/>
          </a:ln>
        </p:spPr>
      </p:pic>
      <p:pic>
        <p:nvPicPr>
          <p:cNvPr descr="preencoded.png" id="621" name="Google Shape;621;p72"/>
          <p:cNvPicPr preferRelativeResize="0"/>
          <p:nvPr/>
        </p:nvPicPr>
        <p:blipFill rotWithShape="1">
          <a:blip r:embed="rId7">
            <a:alphaModFix/>
          </a:blip>
          <a:srcRect b="0" l="0" r="0" t="0"/>
          <a:stretch/>
        </p:blipFill>
        <p:spPr>
          <a:xfrm>
            <a:off x="585788" y="2805098"/>
            <a:ext cx="119055" cy="119055"/>
          </a:xfrm>
          <a:prstGeom prst="rect">
            <a:avLst/>
          </a:prstGeom>
          <a:noFill/>
          <a:ln>
            <a:noFill/>
          </a:ln>
        </p:spPr>
      </p:pic>
      <p:pic>
        <p:nvPicPr>
          <p:cNvPr descr="preencoded.png" id="622" name="Google Shape;622;p72"/>
          <p:cNvPicPr preferRelativeResize="0"/>
          <p:nvPr/>
        </p:nvPicPr>
        <p:blipFill rotWithShape="1">
          <a:blip r:embed="rId8">
            <a:alphaModFix/>
          </a:blip>
          <a:srcRect b="0" l="0" r="0" t="0"/>
          <a:stretch/>
        </p:blipFill>
        <p:spPr>
          <a:xfrm>
            <a:off x="585788" y="3214646"/>
            <a:ext cx="119055" cy="119055"/>
          </a:xfrm>
          <a:prstGeom prst="rect">
            <a:avLst/>
          </a:prstGeom>
          <a:noFill/>
          <a:ln>
            <a:noFill/>
          </a:ln>
        </p:spPr>
      </p:pic>
      <p:pic>
        <p:nvPicPr>
          <p:cNvPr descr="preencoded.png" id="623" name="Google Shape;623;p72"/>
          <p:cNvPicPr preferRelativeResize="0"/>
          <p:nvPr/>
        </p:nvPicPr>
        <p:blipFill rotWithShape="1">
          <a:blip r:embed="rId8">
            <a:alphaModFix/>
          </a:blip>
          <a:srcRect b="0" l="0" r="0" t="0"/>
          <a:stretch/>
        </p:blipFill>
        <p:spPr>
          <a:xfrm>
            <a:off x="6310316" y="3624194"/>
            <a:ext cx="119055" cy="119055"/>
          </a:xfrm>
          <a:prstGeom prst="rect">
            <a:avLst/>
          </a:prstGeom>
          <a:noFill/>
          <a:ln>
            <a:noFill/>
          </a:ln>
        </p:spPr>
      </p:pic>
      <p:pic>
        <p:nvPicPr>
          <p:cNvPr descr="preencoded.png" id="624" name="Google Shape;624;p72"/>
          <p:cNvPicPr preferRelativeResize="0"/>
          <p:nvPr/>
        </p:nvPicPr>
        <p:blipFill rotWithShape="1">
          <a:blip r:embed="rId9">
            <a:alphaModFix/>
          </a:blip>
          <a:srcRect b="0" l="0" r="0" t="0"/>
          <a:stretch/>
        </p:blipFill>
        <p:spPr>
          <a:xfrm>
            <a:off x="585788" y="3619432"/>
            <a:ext cx="123817" cy="123817"/>
          </a:xfrm>
          <a:prstGeom prst="rect">
            <a:avLst/>
          </a:prstGeom>
          <a:noFill/>
          <a:ln>
            <a:noFill/>
          </a:ln>
        </p:spPr>
      </p:pic>
      <p:pic>
        <p:nvPicPr>
          <p:cNvPr descr="preencoded.png" id="625" name="Google Shape;625;p72"/>
          <p:cNvPicPr preferRelativeResize="0"/>
          <p:nvPr/>
        </p:nvPicPr>
        <p:blipFill rotWithShape="1">
          <a:blip r:embed="rId10">
            <a:alphaModFix/>
          </a:blip>
          <a:srcRect b="0" l="0" r="0" t="0"/>
          <a:stretch/>
        </p:blipFill>
        <p:spPr>
          <a:xfrm>
            <a:off x="3452814" y="3619432"/>
            <a:ext cx="123817" cy="123817"/>
          </a:xfrm>
          <a:prstGeom prst="rect">
            <a:avLst/>
          </a:prstGeom>
          <a:noFill/>
          <a:ln>
            <a:noFill/>
          </a:ln>
        </p:spPr>
      </p:pic>
      <p:pic>
        <p:nvPicPr>
          <p:cNvPr descr="preencoded.png" id="626" name="Google Shape;626;p72"/>
          <p:cNvPicPr preferRelativeResize="0"/>
          <p:nvPr/>
        </p:nvPicPr>
        <p:blipFill rotWithShape="1">
          <a:blip r:embed="rId11">
            <a:alphaModFix/>
          </a:blip>
          <a:srcRect b="0" l="0" r="0" t="0"/>
          <a:stretch/>
        </p:blipFill>
        <p:spPr>
          <a:xfrm>
            <a:off x="3452814" y="3209883"/>
            <a:ext cx="123817" cy="123817"/>
          </a:xfrm>
          <a:prstGeom prst="rect">
            <a:avLst/>
          </a:prstGeom>
          <a:noFill/>
          <a:ln>
            <a:noFill/>
          </a:ln>
        </p:spPr>
      </p:pic>
      <p:pic>
        <p:nvPicPr>
          <p:cNvPr descr="preencoded.png" id="627" name="Google Shape;627;p72"/>
          <p:cNvPicPr preferRelativeResize="0"/>
          <p:nvPr/>
        </p:nvPicPr>
        <p:blipFill rotWithShape="1">
          <a:blip r:embed="rId12">
            <a:alphaModFix/>
          </a:blip>
          <a:srcRect b="0" l="0" r="0" t="0"/>
          <a:stretch/>
        </p:blipFill>
        <p:spPr>
          <a:xfrm>
            <a:off x="3452814" y="2800335"/>
            <a:ext cx="123817" cy="123817"/>
          </a:xfrm>
          <a:prstGeom prst="rect">
            <a:avLst/>
          </a:prstGeom>
          <a:noFill/>
          <a:ln>
            <a:noFill/>
          </a:ln>
        </p:spPr>
      </p:pic>
      <p:pic>
        <p:nvPicPr>
          <p:cNvPr descr="preencoded.png" id="628" name="Google Shape;628;p72"/>
          <p:cNvPicPr preferRelativeResize="0"/>
          <p:nvPr/>
        </p:nvPicPr>
        <p:blipFill rotWithShape="1">
          <a:blip r:embed="rId12">
            <a:alphaModFix/>
          </a:blip>
          <a:srcRect b="0" l="0" r="0" t="0"/>
          <a:stretch/>
        </p:blipFill>
        <p:spPr>
          <a:xfrm>
            <a:off x="3452814" y="2390787"/>
            <a:ext cx="123817" cy="123817"/>
          </a:xfrm>
          <a:prstGeom prst="rect">
            <a:avLst/>
          </a:prstGeom>
          <a:noFill/>
          <a:ln>
            <a:noFill/>
          </a:ln>
        </p:spPr>
      </p:pic>
      <p:pic>
        <p:nvPicPr>
          <p:cNvPr descr="preencoded.png" id="629" name="Google Shape;629;p72"/>
          <p:cNvPicPr preferRelativeResize="0"/>
          <p:nvPr/>
        </p:nvPicPr>
        <p:blipFill rotWithShape="1">
          <a:blip r:embed="rId13">
            <a:alphaModFix/>
          </a:blip>
          <a:srcRect b="0" l="0" r="0" t="0"/>
          <a:stretch/>
        </p:blipFill>
        <p:spPr>
          <a:xfrm>
            <a:off x="6310316" y="3209883"/>
            <a:ext cx="123817" cy="123817"/>
          </a:xfrm>
          <a:prstGeom prst="rect">
            <a:avLst/>
          </a:prstGeom>
          <a:noFill/>
          <a:ln>
            <a:noFill/>
          </a:ln>
        </p:spPr>
      </p:pic>
      <p:pic>
        <p:nvPicPr>
          <p:cNvPr descr="preencoded.png" id="630" name="Google Shape;630;p72"/>
          <p:cNvPicPr preferRelativeResize="0"/>
          <p:nvPr/>
        </p:nvPicPr>
        <p:blipFill rotWithShape="1">
          <a:blip r:embed="rId13">
            <a:alphaModFix/>
          </a:blip>
          <a:srcRect b="0" l="0" r="0" t="0"/>
          <a:stretch/>
        </p:blipFill>
        <p:spPr>
          <a:xfrm>
            <a:off x="6310316" y="2800335"/>
            <a:ext cx="123817" cy="123817"/>
          </a:xfrm>
          <a:prstGeom prst="rect">
            <a:avLst/>
          </a:prstGeom>
          <a:noFill/>
          <a:ln>
            <a:noFill/>
          </a:ln>
        </p:spPr>
      </p:pic>
      <p:pic>
        <p:nvPicPr>
          <p:cNvPr descr="preencoded.png" id="631" name="Google Shape;631;p72"/>
          <p:cNvPicPr preferRelativeResize="0"/>
          <p:nvPr/>
        </p:nvPicPr>
        <p:blipFill rotWithShape="1">
          <a:blip r:embed="rId13">
            <a:alphaModFix/>
          </a:blip>
          <a:srcRect b="0" l="0" r="0" t="0"/>
          <a:stretch/>
        </p:blipFill>
        <p:spPr>
          <a:xfrm>
            <a:off x="6310316" y="2390787"/>
            <a:ext cx="123817" cy="123817"/>
          </a:xfrm>
          <a:prstGeom prst="rect">
            <a:avLst/>
          </a:prstGeom>
          <a:noFill/>
          <a:ln>
            <a:noFill/>
          </a:ln>
        </p:spPr>
      </p:pic>
      <p:sp>
        <p:nvSpPr>
          <p:cNvPr id="632" name="Google Shape;632;p72"/>
          <p:cNvSpPr/>
          <p:nvPr/>
        </p:nvSpPr>
        <p:spPr>
          <a:xfrm>
            <a:off x="385763" y="290661"/>
            <a:ext cx="5996100" cy="361800"/>
          </a:xfrm>
          <a:prstGeom prst="rect">
            <a:avLst/>
          </a:prstGeom>
          <a:noFill/>
          <a:ln>
            <a:noFill/>
          </a:ln>
        </p:spPr>
        <p:txBody>
          <a:bodyPr anchorCtr="0" anchor="t" bIns="0" lIns="0" spcFirstLastPara="1" rIns="0" wrap="square" tIns="0">
            <a:noAutofit/>
          </a:bodyPr>
          <a:lstStyle/>
          <a:p>
            <a:pPr indent="0" lvl="0" marL="0" marR="0" rtl="0" algn="l">
              <a:lnSpc>
                <a:spcPct val="122584"/>
              </a:lnSpc>
              <a:spcBef>
                <a:spcPts val="0"/>
              </a:spcBef>
              <a:spcAft>
                <a:spcPts val="0"/>
              </a:spcAft>
              <a:buClr>
                <a:srgbClr val="000000"/>
              </a:buClr>
              <a:buSzPts val="2300"/>
              <a:buFont typeface="Arial"/>
              <a:buNone/>
            </a:pPr>
            <a:r>
              <a:rPr b="1" i="0" lang="ru" sz="2300" u="none" cap="none" strike="noStrike">
                <a:solidFill>
                  <a:schemeClr val="dk1"/>
                </a:solidFill>
                <a:latin typeface="Montserrat SemiBold"/>
                <a:ea typeface="Montserrat SemiBold"/>
                <a:cs typeface="Montserrat SemiBold"/>
                <a:sym typeface="Montserrat SemiBold"/>
              </a:rPr>
              <a:t>ФЗ-63 Виды электронных подписей:</a:t>
            </a:r>
            <a:endParaRPr b="1" i="0" sz="23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22584"/>
              </a:lnSpc>
              <a:spcBef>
                <a:spcPts val="0"/>
              </a:spcBef>
              <a:spcAft>
                <a:spcPts val="0"/>
              </a:spcAft>
              <a:buClr>
                <a:srgbClr val="000000"/>
              </a:buClr>
              <a:buSzPts val="2300"/>
              <a:buFont typeface="Arial"/>
              <a:buNone/>
            </a:pPr>
            <a:r>
              <a:t/>
            </a:r>
            <a:endParaRPr b="0" i="0" sz="2300" u="none" cap="none" strike="noStrike">
              <a:solidFill>
                <a:srgbClr val="0050C6"/>
              </a:solidFill>
              <a:latin typeface="Montserrat SemiBold"/>
              <a:ea typeface="Montserrat SemiBold"/>
              <a:cs typeface="Montserrat SemiBold"/>
              <a:sym typeface="Montserrat SemiBold"/>
            </a:endParaRPr>
          </a:p>
        </p:txBody>
      </p:sp>
      <p:sp>
        <p:nvSpPr>
          <p:cNvPr id="633" name="Google Shape;633;p72"/>
          <p:cNvSpPr/>
          <p:nvPr/>
        </p:nvSpPr>
        <p:spPr>
          <a:xfrm>
            <a:off x="409575" y="1524068"/>
            <a:ext cx="2614500" cy="552300"/>
          </a:xfrm>
          <a:prstGeom prst="rect">
            <a:avLst/>
          </a:prstGeom>
          <a:noFill/>
          <a:ln>
            <a:noFill/>
          </a:ln>
        </p:spPr>
        <p:txBody>
          <a:bodyPr anchorCtr="0" anchor="t" bIns="0" lIns="0" spcFirstLastPara="1" rIns="0" wrap="square" tIns="0">
            <a:noAutofit/>
          </a:bodyPr>
          <a:lstStyle/>
          <a:p>
            <a:pPr indent="0" lvl="0" marL="0" marR="0" rtl="0" algn="ctr">
              <a:lnSpc>
                <a:spcPct val="161083"/>
              </a:lnSpc>
              <a:spcBef>
                <a:spcPts val="0"/>
              </a:spcBef>
              <a:spcAft>
                <a:spcPts val="0"/>
              </a:spcAft>
              <a:buClr>
                <a:srgbClr val="000000"/>
              </a:buClr>
              <a:buSzPts val="1400"/>
              <a:buFont typeface="Arial"/>
              <a:buNone/>
            </a:pPr>
            <a:r>
              <a:rPr b="0" i="0" lang="ru" sz="1400" u="none" cap="none" strike="noStrike">
                <a:solidFill>
                  <a:srgbClr val="5296E8"/>
                </a:solidFill>
                <a:latin typeface="Montserrat Medium"/>
                <a:ea typeface="Montserrat Medium"/>
                <a:cs typeface="Montserrat Medium"/>
                <a:sym typeface="Montserrat Medium"/>
              </a:rPr>
              <a:t>Квалифицированная</a:t>
            </a:r>
            <a:br>
              <a:rPr b="0" i="0" lang="ru" sz="700" u="none" cap="none" strike="noStrike">
                <a:solidFill>
                  <a:srgbClr val="000000"/>
                </a:solidFill>
                <a:latin typeface="Arial"/>
                <a:ea typeface="Arial"/>
                <a:cs typeface="Arial"/>
                <a:sym typeface="Arial"/>
              </a:rPr>
            </a:br>
            <a:r>
              <a:rPr b="0" i="0" lang="ru" sz="1400" u="none" cap="none" strike="noStrike">
                <a:solidFill>
                  <a:srgbClr val="5296E8"/>
                </a:solidFill>
                <a:latin typeface="Montserrat Medium"/>
                <a:ea typeface="Montserrat Medium"/>
                <a:cs typeface="Montserrat Medium"/>
                <a:sym typeface="Montserrat Medium"/>
              </a:rPr>
              <a:t>(УКЭП)</a:t>
            </a:r>
            <a:endParaRPr b="0" i="0" sz="1400" u="none" cap="none" strike="noStrike">
              <a:solidFill>
                <a:srgbClr val="000000"/>
              </a:solidFill>
              <a:latin typeface="Arial"/>
              <a:ea typeface="Arial"/>
              <a:cs typeface="Arial"/>
              <a:sym typeface="Arial"/>
            </a:endParaRPr>
          </a:p>
        </p:txBody>
      </p:sp>
      <p:sp>
        <p:nvSpPr>
          <p:cNvPr id="634" name="Google Shape;634;p72"/>
          <p:cNvSpPr/>
          <p:nvPr/>
        </p:nvSpPr>
        <p:spPr>
          <a:xfrm>
            <a:off x="3267077" y="1524068"/>
            <a:ext cx="2614500" cy="552300"/>
          </a:xfrm>
          <a:prstGeom prst="rect">
            <a:avLst/>
          </a:prstGeom>
          <a:noFill/>
          <a:ln>
            <a:noFill/>
          </a:ln>
        </p:spPr>
        <p:txBody>
          <a:bodyPr anchorCtr="0" anchor="t" bIns="0" lIns="0" spcFirstLastPara="1" rIns="0" wrap="square" tIns="0">
            <a:noAutofit/>
          </a:bodyPr>
          <a:lstStyle/>
          <a:p>
            <a:pPr indent="0" lvl="0" marL="0" marR="0" rtl="0" algn="ctr">
              <a:lnSpc>
                <a:spcPct val="161083"/>
              </a:lnSpc>
              <a:spcBef>
                <a:spcPts val="0"/>
              </a:spcBef>
              <a:spcAft>
                <a:spcPts val="0"/>
              </a:spcAft>
              <a:buClr>
                <a:srgbClr val="000000"/>
              </a:buClr>
              <a:buSzPts val="1400"/>
              <a:buFont typeface="Arial"/>
              <a:buNone/>
            </a:pPr>
            <a:r>
              <a:rPr b="0" i="0" lang="ru" sz="1400" u="none" cap="none" strike="noStrike">
                <a:solidFill>
                  <a:srgbClr val="0050C6"/>
                </a:solidFill>
                <a:latin typeface="Montserrat Medium"/>
                <a:ea typeface="Montserrat Medium"/>
                <a:cs typeface="Montserrat Medium"/>
                <a:sym typeface="Montserrat Medium"/>
              </a:rPr>
              <a:t>Неквалифицированная</a:t>
            </a:r>
            <a:br>
              <a:rPr b="0" i="0" lang="ru" sz="700" u="none" cap="none" strike="noStrike">
                <a:solidFill>
                  <a:srgbClr val="000000"/>
                </a:solidFill>
                <a:latin typeface="Arial"/>
                <a:ea typeface="Arial"/>
                <a:cs typeface="Arial"/>
                <a:sym typeface="Arial"/>
              </a:rPr>
            </a:br>
            <a:r>
              <a:rPr b="0" i="0" lang="ru" sz="1400" u="none" cap="none" strike="noStrike">
                <a:solidFill>
                  <a:srgbClr val="0050C6"/>
                </a:solidFill>
                <a:latin typeface="Montserrat Medium"/>
                <a:ea typeface="Montserrat Medium"/>
                <a:cs typeface="Montserrat Medium"/>
                <a:sym typeface="Montserrat Medium"/>
              </a:rPr>
              <a:t>(УНЭП)</a:t>
            </a:r>
            <a:endParaRPr b="0" i="0" sz="1400" u="none" cap="none" strike="noStrike">
              <a:solidFill>
                <a:srgbClr val="000000"/>
              </a:solidFill>
              <a:latin typeface="Arial"/>
              <a:ea typeface="Arial"/>
              <a:cs typeface="Arial"/>
              <a:sym typeface="Arial"/>
            </a:endParaRPr>
          </a:p>
        </p:txBody>
      </p:sp>
      <p:sp>
        <p:nvSpPr>
          <p:cNvPr id="635" name="Google Shape;635;p72"/>
          <p:cNvSpPr/>
          <p:nvPr/>
        </p:nvSpPr>
        <p:spPr>
          <a:xfrm>
            <a:off x="6138866" y="1524068"/>
            <a:ext cx="2614500" cy="552300"/>
          </a:xfrm>
          <a:prstGeom prst="rect">
            <a:avLst/>
          </a:prstGeom>
          <a:noFill/>
          <a:ln>
            <a:noFill/>
          </a:ln>
        </p:spPr>
        <p:txBody>
          <a:bodyPr anchorCtr="0" anchor="t" bIns="0" lIns="0" spcFirstLastPara="1" rIns="0" wrap="square" tIns="0">
            <a:noAutofit/>
          </a:bodyPr>
          <a:lstStyle/>
          <a:p>
            <a:pPr indent="0" lvl="0" marL="0" marR="0" rtl="0" algn="ctr">
              <a:lnSpc>
                <a:spcPct val="161083"/>
              </a:lnSpc>
              <a:spcBef>
                <a:spcPts val="0"/>
              </a:spcBef>
              <a:spcAft>
                <a:spcPts val="0"/>
              </a:spcAft>
              <a:buClr>
                <a:srgbClr val="000000"/>
              </a:buClr>
              <a:buSzPts val="1400"/>
              <a:buFont typeface="Arial"/>
              <a:buNone/>
            </a:pPr>
            <a:r>
              <a:rPr b="0" i="0" lang="ru" sz="1400" u="none" cap="none" strike="noStrike">
                <a:solidFill>
                  <a:srgbClr val="5296E8"/>
                </a:solidFill>
                <a:latin typeface="Montserrat Medium"/>
                <a:ea typeface="Montserrat Medium"/>
                <a:cs typeface="Montserrat Medium"/>
                <a:sym typeface="Montserrat Medium"/>
              </a:rPr>
              <a:t>Простая</a:t>
            </a:r>
            <a:br>
              <a:rPr b="0" i="0" lang="ru" sz="700" u="none" cap="none" strike="noStrike">
                <a:solidFill>
                  <a:srgbClr val="000000"/>
                </a:solidFill>
                <a:latin typeface="Arial"/>
                <a:ea typeface="Arial"/>
                <a:cs typeface="Arial"/>
                <a:sym typeface="Arial"/>
              </a:rPr>
            </a:br>
            <a:r>
              <a:rPr b="0" i="0" lang="ru" sz="1400" u="none" cap="none" strike="noStrike">
                <a:solidFill>
                  <a:srgbClr val="5296E8"/>
                </a:solidFill>
                <a:latin typeface="Montserrat Medium"/>
                <a:ea typeface="Montserrat Medium"/>
                <a:cs typeface="Montserrat Medium"/>
                <a:sym typeface="Montserrat Medium"/>
              </a:rPr>
              <a:t>(ПЭП)</a:t>
            </a:r>
            <a:endParaRPr b="0" i="0" sz="1400" u="none" cap="none" strike="noStrike">
              <a:solidFill>
                <a:srgbClr val="000000"/>
              </a:solidFill>
              <a:latin typeface="Arial"/>
              <a:ea typeface="Arial"/>
              <a:cs typeface="Arial"/>
              <a:sym typeface="Arial"/>
            </a:endParaRPr>
          </a:p>
        </p:txBody>
      </p:sp>
      <p:sp>
        <p:nvSpPr>
          <p:cNvPr id="636" name="Google Shape;636;p72"/>
          <p:cNvSpPr/>
          <p:nvPr/>
        </p:nvSpPr>
        <p:spPr>
          <a:xfrm>
            <a:off x="847725" y="2314600"/>
            <a:ext cx="984900" cy="276300"/>
          </a:xfrm>
          <a:prstGeom prst="rect">
            <a:avLst/>
          </a:prstGeom>
          <a:noFill/>
          <a:ln>
            <a:noFill/>
          </a:ln>
        </p:spPr>
        <p:txBody>
          <a:bodyPr anchorCtr="0" anchor="t" bIns="0" lIns="0" spcFirstLastPara="1" rIns="0" wrap="square" tIns="0">
            <a:noAutofit/>
          </a:bodyPr>
          <a:lstStyle/>
          <a:p>
            <a:pPr indent="0" lvl="0" marL="0" marR="0" rtl="0" algn="l">
              <a:lnSpc>
                <a:spcPct val="161083"/>
              </a:lnSpc>
              <a:spcBef>
                <a:spcPts val="0"/>
              </a:spcBef>
              <a:spcAft>
                <a:spcPts val="0"/>
              </a:spcAft>
              <a:buClr>
                <a:srgbClr val="000000"/>
              </a:buClr>
              <a:buSzPts val="1400"/>
              <a:buFont typeface="Arial"/>
              <a:buNone/>
            </a:pPr>
            <a:r>
              <a:rPr b="0" i="0" lang="ru" sz="1400" u="none" cap="none" strike="noStrike">
                <a:solidFill>
                  <a:srgbClr val="010203"/>
                </a:solidFill>
                <a:latin typeface="Montserrat"/>
                <a:ea typeface="Montserrat"/>
                <a:cs typeface="Montserrat"/>
                <a:sym typeface="Montserrat"/>
              </a:rPr>
              <a:t>Дорогая</a:t>
            </a:r>
            <a:endParaRPr b="0" i="0" sz="1400" u="none" cap="none" strike="noStrike">
              <a:solidFill>
                <a:srgbClr val="000000"/>
              </a:solidFill>
              <a:latin typeface="Arial"/>
              <a:ea typeface="Arial"/>
              <a:cs typeface="Arial"/>
              <a:sym typeface="Arial"/>
            </a:endParaRPr>
          </a:p>
        </p:txBody>
      </p:sp>
      <p:sp>
        <p:nvSpPr>
          <p:cNvPr id="637" name="Google Shape;637;p72"/>
          <p:cNvSpPr/>
          <p:nvPr/>
        </p:nvSpPr>
        <p:spPr>
          <a:xfrm>
            <a:off x="3714750" y="2314600"/>
            <a:ext cx="2258400" cy="276300"/>
          </a:xfrm>
          <a:prstGeom prst="rect">
            <a:avLst/>
          </a:prstGeom>
          <a:noFill/>
          <a:ln>
            <a:noFill/>
          </a:ln>
        </p:spPr>
        <p:txBody>
          <a:bodyPr anchorCtr="0" anchor="t" bIns="0" lIns="0" spcFirstLastPara="1" rIns="0" wrap="square" tIns="0">
            <a:noAutofit/>
          </a:bodyPr>
          <a:lstStyle/>
          <a:p>
            <a:pPr indent="0" lvl="0" marL="0" marR="0" rtl="0" algn="l">
              <a:lnSpc>
                <a:spcPct val="161083"/>
              </a:lnSpc>
              <a:spcBef>
                <a:spcPts val="0"/>
              </a:spcBef>
              <a:spcAft>
                <a:spcPts val="0"/>
              </a:spcAft>
              <a:buClr>
                <a:srgbClr val="000000"/>
              </a:buClr>
              <a:buSzPts val="1400"/>
              <a:buFont typeface="Arial"/>
              <a:buNone/>
            </a:pPr>
            <a:r>
              <a:rPr b="0" i="0" lang="ru" sz="1400" u="none" cap="none" strike="noStrike">
                <a:solidFill>
                  <a:srgbClr val="010203"/>
                </a:solidFill>
                <a:latin typeface="Montserrat"/>
                <a:ea typeface="Montserrat"/>
                <a:cs typeface="Montserrat"/>
                <a:sym typeface="Montserrat"/>
              </a:rPr>
              <a:t>Бесплатная </a:t>
            </a:r>
            <a:r>
              <a:rPr b="0" i="0" lang="ru" sz="1400" u="none" cap="none" strike="noStrike">
                <a:solidFill>
                  <a:srgbClr val="0050C6"/>
                </a:solidFill>
                <a:latin typeface="Montserrat"/>
                <a:ea typeface="Montserrat"/>
                <a:cs typeface="Montserrat"/>
                <a:sym typeface="Montserrat"/>
              </a:rPr>
              <a:t>(в HRLink)</a:t>
            </a:r>
            <a:endParaRPr b="0" i="0" sz="1400" u="none" cap="none" strike="noStrike">
              <a:solidFill>
                <a:srgbClr val="000000"/>
              </a:solidFill>
              <a:latin typeface="Arial"/>
              <a:ea typeface="Arial"/>
              <a:cs typeface="Arial"/>
              <a:sym typeface="Arial"/>
            </a:endParaRPr>
          </a:p>
        </p:txBody>
      </p:sp>
      <p:sp>
        <p:nvSpPr>
          <p:cNvPr id="638" name="Google Shape;638;p72"/>
          <p:cNvSpPr/>
          <p:nvPr/>
        </p:nvSpPr>
        <p:spPr>
          <a:xfrm>
            <a:off x="6572249" y="2314600"/>
            <a:ext cx="1414500" cy="276300"/>
          </a:xfrm>
          <a:prstGeom prst="rect">
            <a:avLst/>
          </a:prstGeom>
          <a:noFill/>
          <a:ln>
            <a:noFill/>
          </a:ln>
        </p:spPr>
        <p:txBody>
          <a:bodyPr anchorCtr="0" anchor="t" bIns="0" lIns="0" spcFirstLastPara="1" rIns="0" wrap="square" tIns="0">
            <a:noAutofit/>
          </a:bodyPr>
          <a:lstStyle/>
          <a:p>
            <a:pPr indent="0" lvl="0" marL="0" marR="0" rtl="0" algn="l">
              <a:lnSpc>
                <a:spcPct val="161083"/>
              </a:lnSpc>
              <a:spcBef>
                <a:spcPts val="0"/>
              </a:spcBef>
              <a:spcAft>
                <a:spcPts val="0"/>
              </a:spcAft>
              <a:buClr>
                <a:srgbClr val="000000"/>
              </a:buClr>
              <a:buSzPts val="1400"/>
              <a:buFont typeface="Arial"/>
              <a:buNone/>
            </a:pPr>
            <a:r>
              <a:rPr b="0" i="0" lang="ru" sz="1400" u="none" cap="none" strike="noStrike">
                <a:solidFill>
                  <a:srgbClr val="010203"/>
                </a:solidFill>
                <a:latin typeface="Montserrat"/>
                <a:ea typeface="Montserrat"/>
                <a:cs typeface="Montserrat"/>
                <a:sym typeface="Montserrat"/>
              </a:rPr>
              <a:t>Бесплатная</a:t>
            </a:r>
            <a:endParaRPr b="0" i="0" sz="1400" u="none" cap="none" strike="noStrike">
              <a:solidFill>
                <a:srgbClr val="000000"/>
              </a:solidFill>
              <a:latin typeface="Arial"/>
              <a:ea typeface="Arial"/>
              <a:cs typeface="Arial"/>
              <a:sym typeface="Arial"/>
            </a:endParaRPr>
          </a:p>
        </p:txBody>
      </p:sp>
      <p:sp>
        <p:nvSpPr>
          <p:cNvPr id="639" name="Google Shape;639;p72"/>
          <p:cNvSpPr/>
          <p:nvPr/>
        </p:nvSpPr>
        <p:spPr>
          <a:xfrm>
            <a:off x="847725" y="2724150"/>
            <a:ext cx="1866900" cy="276300"/>
          </a:xfrm>
          <a:prstGeom prst="rect">
            <a:avLst/>
          </a:prstGeom>
          <a:noFill/>
          <a:ln>
            <a:noFill/>
          </a:ln>
        </p:spPr>
        <p:txBody>
          <a:bodyPr anchorCtr="0" anchor="t" bIns="0" lIns="0" spcFirstLastPara="1" rIns="0" wrap="square" tIns="0">
            <a:noAutofit/>
          </a:bodyPr>
          <a:lstStyle/>
          <a:p>
            <a:pPr indent="0" lvl="0" marL="0" marR="0" rtl="0" algn="l">
              <a:lnSpc>
                <a:spcPct val="161083"/>
              </a:lnSpc>
              <a:spcBef>
                <a:spcPts val="0"/>
              </a:spcBef>
              <a:spcAft>
                <a:spcPts val="0"/>
              </a:spcAft>
              <a:buClr>
                <a:srgbClr val="000000"/>
              </a:buClr>
              <a:buSzPts val="1400"/>
              <a:buFont typeface="Arial"/>
              <a:buNone/>
            </a:pPr>
            <a:r>
              <a:rPr b="0" i="0" lang="ru" sz="1400" u="none" cap="none" strike="noStrike">
                <a:solidFill>
                  <a:srgbClr val="010203"/>
                </a:solidFill>
                <a:latin typeface="Montserrat"/>
                <a:ea typeface="Montserrat"/>
                <a:cs typeface="Montserrat"/>
                <a:sym typeface="Montserrat"/>
              </a:rPr>
              <a:t>Сложно получить</a:t>
            </a:r>
            <a:endParaRPr b="0" i="0" sz="1400" u="none" cap="none" strike="noStrike">
              <a:solidFill>
                <a:srgbClr val="000000"/>
              </a:solidFill>
              <a:latin typeface="Arial"/>
              <a:ea typeface="Arial"/>
              <a:cs typeface="Arial"/>
              <a:sym typeface="Arial"/>
            </a:endParaRPr>
          </a:p>
        </p:txBody>
      </p:sp>
      <p:sp>
        <p:nvSpPr>
          <p:cNvPr id="640" name="Google Shape;640;p72"/>
          <p:cNvSpPr/>
          <p:nvPr/>
        </p:nvSpPr>
        <p:spPr>
          <a:xfrm>
            <a:off x="3714749" y="2724150"/>
            <a:ext cx="1814400" cy="276300"/>
          </a:xfrm>
          <a:prstGeom prst="rect">
            <a:avLst/>
          </a:prstGeom>
          <a:noFill/>
          <a:ln>
            <a:noFill/>
          </a:ln>
        </p:spPr>
        <p:txBody>
          <a:bodyPr anchorCtr="0" anchor="t" bIns="0" lIns="0" spcFirstLastPara="1" rIns="0" wrap="square" tIns="0">
            <a:noAutofit/>
          </a:bodyPr>
          <a:lstStyle/>
          <a:p>
            <a:pPr indent="0" lvl="0" marL="0" marR="0" rtl="0" algn="l">
              <a:lnSpc>
                <a:spcPct val="161083"/>
              </a:lnSpc>
              <a:spcBef>
                <a:spcPts val="0"/>
              </a:spcBef>
              <a:spcAft>
                <a:spcPts val="0"/>
              </a:spcAft>
              <a:buClr>
                <a:srgbClr val="000000"/>
              </a:buClr>
              <a:buSzPts val="1400"/>
              <a:buFont typeface="Arial"/>
              <a:buNone/>
            </a:pPr>
            <a:r>
              <a:rPr b="0" i="0" lang="ru" sz="1400" u="none" cap="none" strike="noStrike">
                <a:solidFill>
                  <a:srgbClr val="010203"/>
                </a:solidFill>
                <a:latin typeface="Montserrat"/>
                <a:ea typeface="Montserrat"/>
                <a:cs typeface="Montserrat"/>
                <a:sym typeface="Montserrat"/>
              </a:rPr>
              <a:t>Легко получить</a:t>
            </a:r>
            <a:endParaRPr b="0" i="0" sz="1400" u="none" cap="none" strike="noStrike">
              <a:solidFill>
                <a:srgbClr val="000000"/>
              </a:solidFill>
              <a:latin typeface="Arial"/>
              <a:ea typeface="Arial"/>
              <a:cs typeface="Arial"/>
              <a:sym typeface="Arial"/>
            </a:endParaRPr>
          </a:p>
        </p:txBody>
      </p:sp>
      <p:sp>
        <p:nvSpPr>
          <p:cNvPr id="641" name="Google Shape;641;p72"/>
          <p:cNvSpPr/>
          <p:nvPr/>
        </p:nvSpPr>
        <p:spPr>
          <a:xfrm>
            <a:off x="6572249" y="2724150"/>
            <a:ext cx="1702200" cy="276300"/>
          </a:xfrm>
          <a:prstGeom prst="rect">
            <a:avLst/>
          </a:prstGeom>
          <a:noFill/>
          <a:ln>
            <a:noFill/>
          </a:ln>
        </p:spPr>
        <p:txBody>
          <a:bodyPr anchorCtr="0" anchor="t" bIns="0" lIns="0" spcFirstLastPara="1" rIns="0" wrap="square" tIns="0">
            <a:noAutofit/>
          </a:bodyPr>
          <a:lstStyle/>
          <a:p>
            <a:pPr indent="0" lvl="0" marL="0" marR="0" rtl="0" algn="l">
              <a:lnSpc>
                <a:spcPct val="161083"/>
              </a:lnSpc>
              <a:spcBef>
                <a:spcPts val="0"/>
              </a:spcBef>
              <a:spcAft>
                <a:spcPts val="0"/>
              </a:spcAft>
              <a:buClr>
                <a:srgbClr val="000000"/>
              </a:buClr>
              <a:buSzPts val="1400"/>
              <a:buFont typeface="Arial"/>
              <a:buNone/>
            </a:pPr>
            <a:r>
              <a:rPr b="0" i="0" lang="ru" sz="1400" u="none" cap="none" strike="noStrike">
                <a:solidFill>
                  <a:srgbClr val="010203"/>
                </a:solidFill>
                <a:latin typeface="Montserrat"/>
                <a:ea typeface="Montserrat"/>
                <a:cs typeface="Montserrat"/>
                <a:sym typeface="Montserrat"/>
              </a:rPr>
              <a:t>Легко получить</a:t>
            </a:r>
            <a:endParaRPr b="0" i="0" sz="1400" u="none" cap="none" strike="noStrike">
              <a:solidFill>
                <a:srgbClr val="000000"/>
              </a:solidFill>
              <a:latin typeface="Arial"/>
              <a:ea typeface="Arial"/>
              <a:cs typeface="Arial"/>
              <a:sym typeface="Arial"/>
            </a:endParaRPr>
          </a:p>
        </p:txBody>
      </p:sp>
      <p:sp>
        <p:nvSpPr>
          <p:cNvPr id="642" name="Google Shape;642;p72"/>
          <p:cNvSpPr/>
          <p:nvPr/>
        </p:nvSpPr>
        <p:spPr>
          <a:xfrm>
            <a:off x="847725" y="3133700"/>
            <a:ext cx="2176500" cy="276300"/>
          </a:xfrm>
          <a:prstGeom prst="rect">
            <a:avLst/>
          </a:prstGeom>
          <a:noFill/>
          <a:ln>
            <a:noFill/>
          </a:ln>
        </p:spPr>
        <p:txBody>
          <a:bodyPr anchorCtr="0" anchor="t" bIns="0" lIns="0" spcFirstLastPara="1" rIns="0" wrap="square" tIns="0">
            <a:noAutofit/>
          </a:bodyPr>
          <a:lstStyle/>
          <a:p>
            <a:pPr indent="0" lvl="0" marL="0" marR="0" rtl="0" algn="l">
              <a:lnSpc>
                <a:spcPct val="161083"/>
              </a:lnSpc>
              <a:spcBef>
                <a:spcPts val="0"/>
              </a:spcBef>
              <a:spcAft>
                <a:spcPts val="0"/>
              </a:spcAft>
              <a:buClr>
                <a:srgbClr val="000000"/>
              </a:buClr>
              <a:buSzPts val="1400"/>
              <a:buFont typeface="Arial"/>
              <a:buNone/>
            </a:pPr>
            <a:r>
              <a:rPr b="0" i="0" lang="ru" sz="1400" u="none" cap="none" strike="noStrike">
                <a:solidFill>
                  <a:srgbClr val="010203"/>
                </a:solidFill>
                <a:latin typeface="Montserrat"/>
                <a:ea typeface="Montserrat"/>
                <a:cs typeface="Montserrat"/>
                <a:sym typeface="Montserrat"/>
              </a:rPr>
              <a:t>Сложно использовать</a:t>
            </a:r>
            <a:endParaRPr b="0" i="0" sz="1400" u="none" cap="none" strike="noStrike">
              <a:solidFill>
                <a:srgbClr val="000000"/>
              </a:solidFill>
              <a:latin typeface="Arial"/>
              <a:ea typeface="Arial"/>
              <a:cs typeface="Arial"/>
              <a:sym typeface="Arial"/>
            </a:endParaRPr>
          </a:p>
        </p:txBody>
      </p:sp>
      <p:sp>
        <p:nvSpPr>
          <p:cNvPr id="643" name="Google Shape;643;p72"/>
          <p:cNvSpPr/>
          <p:nvPr/>
        </p:nvSpPr>
        <p:spPr>
          <a:xfrm>
            <a:off x="3714750" y="3133700"/>
            <a:ext cx="2134500" cy="276300"/>
          </a:xfrm>
          <a:prstGeom prst="rect">
            <a:avLst/>
          </a:prstGeom>
          <a:noFill/>
          <a:ln>
            <a:noFill/>
          </a:ln>
        </p:spPr>
        <p:txBody>
          <a:bodyPr anchorCtr="0" anchor="t" bIns="0" lIns="0" spcFirstLastPara="1" rIns="0" wrap="square" tIns="0">
            <a:noAutofit/>
          </a:bodyPr>
          <a:lstStyle/>
          <a:p>
            <a:pPr indent="0" lvl="0" marL="0" marR="0" rtl="0" algn="l">
              <a:lnSpc>
                <a:spcPct val="161083"/>
              </a:lnSpc>
              <a:spcBef>
                <a:spcPts val="0"/>
              </a:spcBef>
              <a:spcAft>
                <a:spcPts val="0"/>
              </a:spcAft>
              <a:buClr>
                <a:srgbClr val="000000"/>
              </a:buClr>
              <a:buSzPts val="1400"/>
              <a:buFont typeface="Arial"/>
              <a:buNone/>
            </a:pPr>
            <a:r>
              <a:rPr b="0" i="0" lang="ru" sz="1400" u="none" cap="none" strike="noStrike">
                <a:solidFill>
                  <a:srgbClr val="010203"/>
                </a:solidFill>
                <a:latin typeface="Montserrat"/>
                <a:ea typeface="Montserrat"/>
                <a:cs typeface="Montserrat"/>
                <a:sym typeface="Montserrat"/>
              </a:rPr>
              <a:t>Легко использовать</a:t>
            </a:r>
            <a:endParaRPr b="0" i="0" sz="1400" u="none" cap="none" strike="noStrike">
              <a:solidFill>
                <a:srgbClr val="000000"/>
              </a:solidFill>
              <a:latin typeface="Arial"/>
              <a:ea typeface="Arial"/>
              <a:cs typeface="Arial"/>
              <a:sym typeface="Arial"/>
            </a:endParaRPr>
          </a:p>
        </p:txBody>
      </p:sp>
      <p:sp>
        <p:nvSpPr>
          <p:cNvPr id="644" name="Google Shape;644;p72"/>
          <p:cNvSpPr/>
          <p:nvPr/>
        </p:nvSpPr>
        <p:spPr>
          <a:xfrm>
            <a:off x="6572250" y="3133700"/>
            <a:ext cx="2019300" cy="276300"/>
          </a:xfrm>
          <a:prstGeom prst="rect">
            <a:avLst/>
          </a:prstGeom>
          <a:noFill/>
          <a:ln>
            <a:noFill/>
          </a:ln>
        </p:spPr>
        <p:txBody>
          <a:bodyPr anchorCtr="0" anchor="t" bIns="0" lIns="0" spcFirstLastPara="1" rIns="0" wrap="square" tIns="0">
            <a:noAutofit/>
          </a:bodyPr>
          <a:lstStyle/>
          <a:p>
            <a:pPr indent="0" lvl="0" marL="0" marR="0" rtl="0" algn="l">
              <a:lnSpc>
                <a:spcPct val="161083"/>
              </a:lnSpc>
              <a:spcBef>
                <a:spcPts val="0"/>
              </a:spcBef>
              <a:spcAft>
                <a:spcPts val="0"/>
              </a:spcAft>
              <a:buClr>
                <a:srgbClr val="000000"/>
              </a:buClr>
              <a:buSzPts val="1400"/>
              <a:buFont typeface="Arial"/>
              <a:buNone/>
            </a:pPr>
            <a:r>
              <a:rPr b="0" i="0" lang="ru" sz="1400" u="none" cap="none" strike="noStrike">
                <a:solidFill>
                  <a:srgbClr val="010203"/>
                </a:solidFill>
                <a:latin typeface="Montserrat"/>
                <a:ea typeface="Montserrat"/>
                <a:cs typeface="Montserrat"/>
                <a:sym typeface="Montserrat"/>
              </a:rPr>
              <a:t>Легко использовать</a:t>
            </a:r>
            <a:endParaRPr b="0" i="0" sz="1400" u="none" cap="none" strike="noStrike">
              <a:solidFill>
                <a:srgbClr val="000000"/>
              </a:solidFill>
              <a:latin typeface="Arial"/>
              <a:ea typeface="Arial"/>
              <a:cs typeface="Arial"/>
              <a:sym typeface="Arial"/>
            </a:endParaRPr>
          </a:p>
        </p:txBody>
      </p:sp>
      <p:sp>
        <p:nvSpPr>
          <p:cNvPr id="645" name="Google Shape;645;p72"/>
          <p:cNvSpPr/>
          <p:nvPr/>
        </p:nvSpPr>
        <p:spPr>
          <a:xfrm>
            <a:off x="852503" y="3543225"/>
            <a:ext cx="1157400" cy="276300"/>
          </a:xfrm>
          <a:prstGeom prst="rect">
            <a:avLst/>
          </a:prstGeom>
          <a:noFill/>
          <a:ln>
            <a:noFill/>
          </a:ln>
        </p:spPr>
        <p:txBody>
          <a:bodyPr anchorCtr="0" anchor="t" bIns="0" lIns="0" spcFirstLastPara="1" rIns="0" wrap="square" tIns="0">
            <a:noAutofit/>
          </a:bodyPr>
          <a:lstStyle/>
          <a:p>
            <a:pPr indent="0" lvl="0" marL="0" marR="0" rtl="0" algn="l">
              <a:lnSpc>
                <a:spcPct val="161083"/>
              </a:lnSpc>
              <a:spcBef>
                <a:spcPts val="0"/>
              </a:spcBef>
              <a:spcAft>
                <a:spcPts val="0"/>
              </a:spcAft>
              <a:buClr>
                <a:srgbClr val="000000"/>
              </a:buClr>
              <a:buSzPts val="1400"/>
              <a:buFont typeface="Arial"/>
              <a:buNone/>
            </a:pPr>
            <a:r>
              <a:rPr b="0" i="0" lang="ru" sz="1400" u="none" cap="none" strike="noStrike">
                <a:solidFill>
                  <a:srgbClr val="010203"/>
                </a:solidFill>
                <a:latin typeface="Montserrat"/>
                <a:ea typeface="Montserrat"/>
                <a:cs typeface="Montserrat"/>
                <a:sym typeface="Montserrat"/>
              </a:rPr>
              <a:t>Надёжная</a:t>
            </a:r>
            <a:endParaRPr b="0" i="0" sz="1400" u="none" cap="none" strike="noStrike">
              <a:solidFill>
                <a:srgbClr val="000000"/>
              </a:solidFill>
              <a:latin typeface="Arial"/>
              <a:ea typeface="Arial"/>
              <a:cs typeface="Arial"/>
              <a:sym typeface="Arial"/>
            </a:endParaRPr>
          </a:p>
        </p:txBody>
      </p:sp>
      <p:sp>
        <p:nvSpPr>
          <p:cNvPr id="646" name="Google Shape;646;p72"/>
          <p:cNvSpPr/>
          <p:nvPr/>
        </p:nvSpPr>
        <p:spPr>
          <a:xfrm>
            <a:off x="3719528" y="3543225"/>
            <a:ext cx="1157400" cy="276300"/>
          </a:xfrm>
          <a:prstGeom prst="rect">
            <a:avLst/>
          </a:prstGeom>
          <a:noFill/>
          <a:ln>
            <a:noFill/>
          </a:ln>
        </p:spPr>
        <p:txBody>
          <a:bodyPr anchorCtr="0" anchor="t" bIns="0" lIns="0" spcFirstLastPara="1" rIns="0" wrap="square" tIns="0">
            <a:noAutofit/>
          </a:bodyPr>
          <a:lstStyle/>
          <a:p>
            <a:pPr indent="0" lvl="0" marL="0" marR="0" rtl="0" algn="l">
              <a:lnSpc>
                <a:spcPct val="161083"/>
              </a:lnSpc>
              <a:spcBef>
                <a:spcPts val="0"/>
              </a:spcBef>
              <a:spcAft>
                <a:spcPts val="0"/>
              </a:spcAft>
              <a:buClr>
                <a:srgbClr val="000000"/>
              </a:buClr>
              <a:buSzPts val="1400"/>
              <a:buFont typeface="Arial"/>
              <a:buNone/>
            </a:pPr>
            <a:r>
              <a:rPr b="0" i="0" lang="ru" sz="1400" u="none" cap="none" strike="noStrike">
                <a:solidFill>
                  <a:srgbClr val="010203"/>
                </a:solidFill>
                <a:latin typeface="Montserrat"/>
                <a:ea typeface="Montserrat"/>
                <a:cs typeface="Montserrat"/>
                <a:sym typeface="Montserrat"/>
              </a:rPr>
              <a:t>Надёжная</a:t>
            </a:r>
            <a:endParaRPr b="0" i="0" sz="1400" u="none" cap="none" strike="noStrike">
              <a:solidFill>
                <a:srgbClr val="000000"/>
              </a:solidFill>
              <a:latin typeface="Arial"/>
              <a:ea typeface="Arial"/>
              <a:cs typeface="Arial"/>
              <a:sym typeface="Arial"/>
            </a:endParaRPr>
          </a:p>
        </p:txBody>
      </p:sp>
      <p:sp>
        <p:nvSpPr>
          <p:cNvPr id="647" name="Google Shape;647;p72"/>
          <p:cNvSpPr/>
          <p:nvPr/>
        </p:nvSpPr>
        <p:spPr>
          <a:xfrm>
            <a:off x="6577029" y="3543225"/>
            <a:ext cx="1702200" cy="276300"/>
          </a:xfrm>
          <a:prstGeom prst="rect">
            <a:avLst/>
          </a:prstGeom>
          <a:noFill/>
          <a:ln>
            <a:noFill/>
          </a:ln>
        </p:spPr>
        <p:txBody>
          <a:bodyPr anchorCtr="0" anchor="t" bIns="0" lIns="0" spcFirstLastPara="1" rIns="0" wrap="square" tIns="0">
            <a:noAutofit/>
          </a:bodyPr>
          <a:lstStyle/>
          <a:p>
            <a:pPr indent="0" lvl="0" marL="0" marR="0" rtl="0" algn="l">
              <a:lnSpc>
                <a:spcPct val="161083"/>
              </a:lnSpc>
              <a:spcBef>
                <a:spcPts val="0"/>
              </a:spcBef>
              <a:spcAft>
                <a:spcPts val="0"/>
              </a:spcAft>
              <a:buClr>
                <a:srgbClr val="000000"/>
              </a:buClr>
              <a:buSzPts val="1400"/>
              <a:buFont typeface="Arial"/>
              <a:buNone/>
            </a:pPr>
            <a:r>
              <a:rPr b="0" i="0" lang="ru" sz="1400" u="none" cap="none" strike="noStrike">
                <a:solidFill>
                  <a:srgbClr val="010203"/>
                </a:solidFill>
                <a:latin typeface="Montserrat"/>
                <a:ea typeface="Montserrat"/>
                <a:cs typeface="Montserrat"/>
                <a:sym typeface="Montserrat"/>
              </a:rPr>
              <a:t>Ненадёжная</a:t>
            </a:r>
            <a:endParaRPr b="0" i="0" sz="1400" u="none" cap="none" strike="noStrike">
              <a:solidFill>
                <a:srgbClr val="000000"/>
              </a:solidFill>
              <a:latin typeface="Arial"/>
              <a:ea typeface="Arial"/>
              <a:cs typeface="Arial"/>
              <a:sym typeface="Arial"/>
            </a:endParaRPr>
          </a:p>
        </p:txBody>
      </p:sp>
      <p:pic>
        <p:nvPicPr>
          <p:cNvPr descr="HRlink - первая система электронного кадрового документооборота" id="648" name="Google Shape;648;p72"/>
          <p:cNvPicPr preferRelativeResize="0"/>
          <p:nvPr/>
        </p:nvPicPr>
        <p:blipFill rotWithShape="1">
          <a:blip r:embed="rId14">
            <a:alphaModFix/>
          </a:blip>
          <a:srcRect b="0" l="0" r="0" t="0"/>
          <a:stretch/>
        </p:blipFill>
        <p:spPr>
          <a:xfrm>
            <a:off x="7277023" y="343195"/>
            <a:ext cx="843706" cy="318119"/>
          </a:xfrm>
          <a:prstGeom prst="rect">
            <a:avLst/>
          </a:prstGeom>
          <a:noFill/>
          <a:ln>
            <a:noFill/>
          </a:ln>
        </p:spPr>
      </p:pic>
      <p:pic>
        <p:nvPicPr>
          <p:cNvPr id="649" name="Google Shape;649;p72"/>
          <p:cNvPicPr preferRelativeResize="0"/>
          <p:nvPr/>
        </p:nvPicPr>
        <p:blipFill rotWithShape="1">
          <a:blip r:embed="rId15">
            <a:alphaModFix/>
          </a:blip>
          <a:srcRect b="0" l="0" r="0" t="0"/>
          <a:stretch/>
        </p:blipFill>
        <p:spPr>
          <a:xfrm>
            <a:off x="-67244" y="4417366"/>
            <a:ext cx="2345819" cy="7617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73"/>
          <p:cNvSpPr/>
          <p:nvPr/>
        </p:nvSpPr>
        <p:spPr>
          <a:xfrm>
            <a:off x="7156504" y="3241479"/>
            <a:ext cx="464677" cy="317263"/>
          </a:xfrm>
          <a:custGeom>
            <a:rect b="b" l="l" r="r" t="t"/>
            <a:pathLst>
              <a:path extrusionOk="0" h="846034" w="1239140">
                <a:moveTo>
                  <a:pt x="0" y="350378"/>
                </a:moveTo>
                <a:lnTo>
                  <a:pt x="273465" y="0"/>
                </a:lnTo>
                <a:lnTo>
                  <a:pt x="1239140" y="76913"/>
                </a:lnTo>
                <a:lnTo>
                  <a:pt x="974220" y="418744"/>
                </a:lnTo>
                <a:lnTo>
                  <a:pt x="974220" y="846034"/>
                </a:lnTo>
                <a:lnTo>
                  <a:pt x="649480" y="504202"/>
                </a:lnTo>
                <a:lnTo>
                  <a:pt x="324740" y="376015"/>
                </a:lnTo>
                <a:lnTo>
                  <a:pt x="0" y="350378"/>
                </a:lnTo>
                <a:close/>
              </a:path>
            </a:pathLst>
          </a:custGeom>
          <a:solidFill>
            <a:schemeClr val="l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656" name="Google Shape;656;p73"/>
          <p:cNvSpPr txBox="1"/>
          <p:nvPr/>
        </p:nvSpPr>
        <p:spPr>
          <a:xfrm>
            <a:off x="348297" y="2679839"/>
            <a:ext cx="13371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Работодатель</a:t>
            </a:r>
            <a:endParaRPr b="0" i="0" sz="500" u="none" cap="none" strike="noStrike">
              <a:solidFill>
                <a:srgbClr val="000000"/>
              </a:solidFill>
              <a:latin typeface="Arial"/>
              <a:ea typeface="Arial"/>
              <a:cs typeface="Arial"/>
              <a:sym typeface="Arial"/>
            </a:endParaRPr>
          </a:p>
        </p:txBody>
      </p:sp>
      <p:sp>
        <p:nvSpPr>
          <p:cNvPr id="657" name="Google Shape;657;p73"/>
          <p:cNvSpPr txBox="1"/>
          <p:nvPr/>
        </p:nvSpPr>
        <p:spPr>
          <a:xfrm>
            <a:off x="3401400" y="2679838"/>
            <a:ext cx="1170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УКЭП</a:t>
            </a:r>
            <a:endParaRPr b="0" i="0" sz="500" u="none" cap="none" strike="noStrike">
              <a:solidFill>
                <a:srgbClr val="000000"/>
              </a:solidFill>
              <a:latin typeface="Arial"/>
              <a:ea typeface="Arial"/>
              <a:cs typeface="Arial"/>
              <a:sym typeface="Arial"/>
            </a:endParaRPr>
          </a:p>
        </p:txBody>
      </p:sp>
      <p:sp>
        <p:nvSpPr>
          <p:cNvPr id="658" name="Google Shape;658;p73"/>
          <p:cNvSpPr txBox="1"/>
          <p:nvPr/>
        </p:nvSpPr>
        <p:spPr>
          <a:xfrm>
            <a:off x="4810485" y="2679838"/>
            <a:ext cx="1170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0" i="0" lang="ru" sz="1200" u="none" cap="none" strike="noStrike">
                <a:solidFill>
                  <a:schemeClr val="dk1"/>
                </a:solidFill>
                <a:latin typeface="Montserrat SemiBold"/>
                <a:ea typeface="Montserrat SemiBold"/>
                <a:cs typeface="Montserrat SemiBold"/>
                <a:sym typeface="Montserrat SemiBold"/>
              </a:rPr>
              <a:t>Сотрудник </a:t>
            </a:r>
            <a:endParaRPr b="0" i="0" sz="500" u="none" cap="none" strike="noStrike">
              <a:solidFill>
                <a:srgbClr val="000000"/>
              </a:solidFill>
              <a:latin typeface="Arial"/>
              <a:ea typeface="Arial"/>
              <a:cs typeface="Arial"/>
              <a:sym typeface="Arial"/>
            </a:endParaRPr>
          </a:p>
        </p:txBody>
      </p:sp>
      <p:sp>
        <p:nvSpPr>
          <p:cNvPr id="659" name="Google Shape;659;p73"/>
          <p:cNvSpPr txBox="1"/>
          <p:nvPr/>
        </p:nvSpPr>
        <p:spPr>
          <a:xfrm>
            <a:off x="7606137" y="1348701"/>
            <a:ext cx="5508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УКЭП</a:t>
            </a:r>
            <a:endParaRPr b="0" i="0" sz="500" u="none" cap="none" strike="noStrike">
              <a:solidFill>
                <a:srgbClr val="000000"/>
              </a:solidFill>
              <a:latin typeface="Arial"/>
              <a:ea typeface="Arial"/>
              <a:cs typeface="Arial"/>
              <a:sym typeface="Arial"/>
            </a:endParaRPr>
          </a:p>
        </p:txBody>
      </p:sp>
      <p:sp>
        <p:nvSpPr>
          <p:cNvPr id="660" name="Google Shape;660;p73"/>
          <p:cNvSpPr txBox="1"/>
          <p:nvPr/>
        </p:nvSpPr>
        <p:spPr>
          <a:xfrm>
            <a:off x="7628044" y="2416072"/>
            <a:ext cx="6942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УНЭП</a:t>
            </a:r>
            <a:endParaRPr b="0" i="0" sz="500" u="none" cap="none" strike="noStrike">
              <a:solidFill>
                <a:srgbClr val="000000"/>
              </a:solidFill>
              <a:latin typeface="Arial"/>
              <a:ea typeface="Arial"/>
              <a:cs typeface="Arial"/>
              <a:sym typeface="Arial"/>
            </a:endParaRPr>
          </a:p>
        </p:txBody>
      </p:sp>
      <p:sp>
        <p:nvSpPr>
          <p:cNvPr id="661" name="Google Shape;661;p73"/>
          <p:cNvSpPr/>
          <p:nvPr/>
        </p:nvSpPr>
        <p:spPr>
          <a:xfrm>
            <a:off x="377962" y="2151362"/>
            <a:ext cx="388500" cy="390600"/>
          </a:xfrm>
          <a:prstGeom prst="ellipse">
            <a:avLst/>
          </a:prstGeom>
          <a:solidFill>
            <a:srgbClr val="9CEFC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662" name="Google Shape;662;p73"/>
          <p:cNvSpPr/>
          <p:nvPr/>
        </p:nvSpPr>
        <p:spPr>
          <a:xfrm>
            <a:off x="3416637" y="2151362"/>
            <a:ext cx="388500" cy="390600"/>
          </a:xfrm>
          <a:prstGeom prst="ellipse">
            <a:avLst/>
          </a:prstGeom>
          <a:solidFill>
            <a:srgbClr val="9CEFC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663" name="Google Shape;663;p73"/>
          <p:cNvSpPr/>
          <p:nvPr/>
        </p:nvSpPr>
        <p:spPr>
          <a:xfrm>
            <a:off x="4817246" y="2151362"/>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664" name="Google Shape;664;p73"/>
          <p:cNvSpPr/>
          <p:nvPr/>
        </p:nvSpPr>
        <p:spPr>
          <a:xfrm>
            <a:off x="7070192" y="1291314"/>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665" name="Google Shape;665;p73"/>
          <p:cNvSpPr/>
          <p:nvPr/>
        </p:nvSpPr>
        <p:spPr>
          <a:xfrm>
            <a:off x="7070192" y="2350322"/>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cxnSp>
        <p:nvCxnSpPr>
          <p:cNvPr id="666" name="Google Shape;666;p73"/>
          <p:cNvCxnSpPr/>
          <p:nvPr/>
        </p:nvCxnSpPr>
        <p:spPr>
          <a:xfrm>
            <a:off x="5951991" y="2543995"/>
            <a:ext cx="956700" cy="0"/>
          </a:xfrm>
          <a:prstGeom prst="straightConnector1">
            <a:avLst/>
          </a:prstGeom>
          <a:noFill/>
          <a:ln cap="flat" cmpd="sng" w="28575">
            <a:solidFill>
              <a:srgbClr val="004FC5"/>
            </a:solidFill>
            <a:prstDash val="dash"/>
            <a:miter lim="800000"/>
            <a:headEnd len="med" w="med" type="oval"/>
            <a:tailEnd len="med" w="med" type="triangle"/>
          </a:ln>
        </p:spPr>
      </p:cxnSp>
      <p:cxnSp>
        <p:nvCxnSpPr>
          <p:cNvPr id="667" name="Google Shape;667;p73"/>
          <p:cNvCxnSpPr/>
          <p:nvPr/>
        </p:nvCxnSpPr>
        <p:spPr>
          <a:xfrm>
            <a:off x="1981817" y="2543995"/>
            <a:ext cx="1358700" cy="3600"/>
          </a:xfrm>
          <a:prstGeom prst="straightConnector1">
            <a:avLst/>
          </a:prstGeom>
          <a:noFill/>
          <a:ln cap="flat" cmpd="sng" w="28575">
            <a:solidFill>
              <a:schemeClr val="dk1"/>
            </a:solidFill>
            <a:prstDash val="dash"/>
            <a:miter lim="800000"/>
            <a:headEnd len="med" w="med" type="oval"/>
            <a:tailEnd len="med" w="med" type="triangle"/>
          </a:ln>
        </p:spPr>
      </p:cxnSp>
      <p:pic>
        <p:nvPicPr>
          <p:cNvPr id="668" name="Google Shape;668;p73"/>
          <p:cNvPicPr preferRelativeResize="0"/>
          <p:nvPr/>
        </p:nvPicPr>
        <p:blipFill rotWithShape="1">
          <a:blip r:embed="rId3">
            <a:alphaModFix/>
          </a:blip>
          <a:srcRect b="0" l="0" r="0" t="0"/>
          <a:stretch/>
        </p:blipFill>
        <p:spPr>
          <a:xfrm>
            <a:off x="-750098" y="2978975"/>
            <a:ext cx="5176831" cy="2889090"/>
          </a:xfrm>
          <a:prstGeom prst="rect">
            <a:avLst/>
          </a:prstGeom>
          <a:noFill/>
          <a:ln>
            <a:noFill/>
          </a:ln>
        </p:spPr>
      </p:pic>
      <p:pic>
        <p:nvPicPr>
          <p:cNvPr id="669" name="Google Shape;669;p73"/>
          <p:cNvPicPr preferRelativeResize="0"/>
          <p:nvPr/>
        </p:nvPicPr>
        <p:blipFill rotWithShape="1">
          <a:blip r:embed="rId4">
            <a:alphaModFix/>
          </a:blip>
          <a:srcRect b="0" l="0" r="0" t="0"/>
          <a:stretch/>
        </p:blipFill>
        <p:spPr>
          <a:xfrm>
            <a:off x="4829835" y="2001457"/>
            <a:ext cx="478887" cy="478887"/>
          </a:xfrm>
          <a:prstGeom prst="rect">
            <a:avLst/>
          </a:prstGeom>
          <a:noFill/>
          <a:ln>
            <a:noFill/>
          </a:ln>
        </p:spPr>
      </p:pic>
      <p:pic>
        <p:nvPicPr>
          <p:cNvPr id="670" name="Google Shape;670;p73"/>
          <p:cNvPicPr preferRelativeResize="0"/>
          <p:nvPr/>
        </p:nvPicPr>
        <p:blipFill rotWithShape="1">
          <a:blip r:embed="rId5">
            <a:alphaModFix/>
          </a:blip>
          <a:srcRect b="0" l="0" r="0" t="0"/>
          <a:stretch/>
        </p:blipFill>
        <p:spPr>
          <a:xfrm>
            <a:off x="7063898" y="2215057"/>
            <a:ext cx="533117" cy="533116"/>
          </a:xfrm>
          <a:prstGeom prst="rect">
            <a:avLst/>
          </a:prstGeom>
          <a:noFill/>
          <a:ln>
            <a:noFill/>
          </a:ln>
        </p:spPr>
      </p:pic>
      <p:pic>
        <p:nvPicPr>
          <p:cNvPr id="671" name="Google Shape;671;p73"/>
          <p:cNvPicPr preferRelativeResize="0"/>
          <p:nvPr/>
        </p:nvPicPr>
        <p:blipFill rotWithShape="1">
          <a:blip r:embed="rId6">
            <a:alphaModFix/>
          </a:blip>
          <a:srcRect b="0" l="0" r="0" t="0"/>
          <a:stretch/>
        </p:blipFill>
        <p:spPr>
          <a:xfrm>
            <a:off x="7063898" y="1169954"/>
            <a:ext cx="550841" cy="550841"/>
          </a:xfrm>
          <a:prstGeom prst="rect">
            <a:avLst/>
          </a:prstGeom>
          <a:noFill/>
          <a:ln>
            <a:noFill/>
          </a:ln>
        </p:spPr>
      </p:pic>
      <p:cxnSp>
        <p:nvCxnSpPr>
          <p:cNvPr id="672" name="Google Shape;672;p73"/>
          <p:cNvCxnSpPr/>
          <p:nvPr/>
        </p:nvCxnSpPr>
        <p:spPr>
          <a:xfrm flipH="1" rot="10800000">
            <a:off x="5951991" y="1658162"/>
            <a:ext cx="962100" cy="493200"/>
          </a:xfrm>
          <a:prstGeom prst="straightConnector1">
            <a:avLst/>
          </a:prstGeom>
          <a:noFill/>
          <a:ln cap="flat" cmpd="sng" w="28575">
            <a:solidFill>
              <a:srgbClr val="004FC5"/>
            </a:solidFill>
            <a:prstDash val="dash"/>
            <a:miter lim="800000"/>
            <a:headEnd len="med" w="med" type="oval"/>
            <a:tailEnd len="med" w="med" type="triangle"/>
          </a:ln>
        </p:spPr>
      </p:cxnSp>
      <p:sp>
        <p:nvSpPr>
          <p:cNvPr id="673" name="Google Shape;673;p73"/>
          <p:cNvSpPr txBox="1"/>
          <p:nvPr/>
        </p:nvSpPr>
        <p:spPr>
          <a:xfrm>
            <a:off x="7628044" y="3411588"/>
            <a:ext cx="918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ГосУслуги</a:t>
            </a:r>
            <a:endParaRPr b="1" i="0" sz="1200" u="none" cap="none" strike="noStrike">
              <a:solidFill>
                <a:schemeClr val="dk1"/>
              </a:solidFill>
              <a:latin typeface="Montserrat SemiBold"/>
              <a:ea typeface="Montserrat SemiBold"/>
              <a:cs typeface="Montserrat SemiBold"/>
              <a:sym typeface="Montserrat SemiBold"/>
            </a:endParaRPr>
          </a:p>
        </p:txBody>
      </p:sp>
      <p:sp>
        <p:nvSpPr>
          <p:cNvPr id="674" name="Google Shape;674;p73"/>
          <p:cNvSpPr/>
          <p:nvPr/>
        </p:nvSpPr>
        <p:spPr>
          <a:xfrm>
            <a:off x="7070192" y="3418854"/>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pic>
        <p:nvPicPr>
          <p:cNvPr id="675" name="Google Shape;675;p73"/>
          <p:cNvPicPr preferRelativeResize="0"/>
          <p:nvPr/>
        </p:nvPicPr>
        <p:blipFill rotWithShape="1">
          <a:blip r:embed="rId7">
            <a:alphaModFix/>
          </a:blip>
          <a:srcRect b="0" l="0" r="0" t="0"/>
          <a:stretch/>
        </p:blipFill>
        <p:spPr>
          <a:xfrm>
            <a:off x="7070192" y="3227499"/>
            <a:ext cx="535908" cy="535909"/>
          </a:xfrm>
          <a:prstGeom prst="rect">
            <a:avLst/>
          </a:prstGeom>
          <a:noFill/>
          <a:ln>
            <a:noFill/>
          </a:ln>
        </p:spPr>
      </p:pic>
      <p:cxnSp>
        <p:nvCxnSpPr>
          <p:cNvPr id="676" name="Google Shape;676;p73"/>
          <p:cNvCxnSpPr/>
          <p:nvPr/>
        </p:nvCxnSpPr>
        <p:spPr>
          <a:xfrm>
            <a:off x="5951991" y="2899129"/>
            <a:ext cx="929100" cy="562500"/>
          </a:xfrm>
          <a:prstGeom prst="straightConnector1">
            <a:avLst/>
          </a:prstGeom>
          <a:noFill/>
          <a:ln cap="flat" cmpd="sng" w="28575">
            <a:solidFill>
              <a:schemeClr val="dk1"/>
            </a:solidFill>
            <a:prstDash val="dash"/>
            <a:miter lim="800000"/>
            <a:headEnd len="med" w="med" type="oval"/>
            <a:tailEnd len="med" w="med" type="triangle"/>
          </a:ln>
        </p:spPr>
      </p:cxnSp>
      <p:pic>
        <p:nvPicPr>
          <p:cNvPr id="677" name="Google Shape;677;p73"/>
          <p:cNvPicPr preferRelativeResize="0"/>
          <p:nvPr/>
        </p:nvPicPr>
        <p:blipFill rotWithShape="1">
          <a:blip r:embed="rId8">
            <a:alphaModFix/>
          </a:blip>
          <a:srcRect b="0" l="0" r="0" t="0"/>
          <a:stretch/>
        </p:blipFill>
        <p:spPr>
          <a:xfrm>
            <a:off x="422218" y="1968981"/>
            <a:ext cx="532161" cy="532161"/>
          </a:xfrm>
          <a:prstGeom prst="rect">
            <a:avLst/>
          </a:prstGeom>
          <a:noFill/>
          <a:ln>
            <a:noFill/>
          </a:ln>
        </p:spPr>
      </p:pic>
      <p:pic>
        <p:nvPicPr>
          <p:cNvPr id="678" name="Google Shape;678;p73"/>
          <p:cNvPicPr preferRelativeResize="0"/>
          <p:nvPr/>
        </p:nvPicPr>
        <p:blipFill rotWithShape="1">
          <a:blip r:embed="rId9">
            <a:alphaModFix/>
          </a:blip>
          <a:srcRect b="0" l="0" r="0" t="0"/>
          <a:stretch/>
        </p:blipFill>
        <p:spPr>
          <a:xfrm>
            <a:off x="3416449" y="1990837"/>
            <a:ext cx="550841" cy="550841"/>
          </a:xfrm>
          <a:prstGeom prst="rect">
            <a:avLst/>
          </a:prstGeom>
          <a:noFill/>
          <a:ln>
            <a:noFill/>
          </a:ln>
        </p:spPr>
      </p:pic>
      <p:pic>
        <p:nvPicPr>
          <p:cNvPr id="679" name="Google Shape;679;p73"/>
          <p:cNvPicPr preferRelativeResize="0"/>
          <p:nvPr/>
        </p:nvPicPr>
        <p:blipFill rotWithShape="1">
          <a:blip r:embed="rId10">
            <a:alphaModFix/>
          </a:blip>
          <a:srcRect b="0" l="0" r="0" t="0"/>
          <a:stretch/>
        </p:blipFill>
        <p:spPr>
          <a:xfrm>
            <a:off x="8621387" y="1291419"/>
            <a:ext cx="308210" cy="308210"/>
          </a:xfrm>
          <a:prstGeom prst="rect">
            <a:avLst/>
          </a:prstGeom>
          <a:noFill/>
          <a:ln>
            <a:noFill/>
          </a:ln>
        </p:spPr>
      </p:pic>
      <p:pic>
        <p:nvPicPr>
          <p:cNvPr id="680" name="Google Shape;680;p73"/>
          <p:cNvPicPr preferRelativeResize="0"/>
          <p:nvPr/>
        </p:nvPicPr>
        <p:blipFill rotWithShape="1">
          <a:blip r:embed="rId11">
            <a:alphaModFix/>
          </a:blip>
          <a:srcRect b="0" l="0" r="0" t="0"/>
          <a:stretch/>
        </p:blipFill>
        <p:spPr>
          <a:xfrm>
            <a:off x="8621387" y="2345449"/>
            <a:ext cx="308210" cy="308210"/>
          </a:xfrm>
          <a:prstGeom prst="rect">
            <a:avLst/>
          </a:prstGeom>
          <a:noFill/>
          <a:ln>
            <a:noFill/>
          </a:ln>
        </p:spPr>
      </p:pic>
      <p:pic>
        <p:nvPicPr>
          <p:cNvPr id="681" name="Google Shape;681;p73"/>
          <p:cNvPicPr preferRelativeResize="0"/>
          <p:nvPr/>
        </p:nvPicPr>
        <p:blipFill rotWithShape="1">
          <a:blip r:embed="rId12">
            <a:alphaModFix/>
          </a:blip>
          <a:srcRect b="0" l="0" r="0" t="0"/>
          <a:stretch/>
        </p:blipFill>
        <p:spPr>
          <a:xfrm>
            <a:off x="8609434" y="3355753"/>
            <a:ext cx="315010" cy="315010"/>
          </a:xfrm>
          <a:prstGeom prst="rect">
            <a:avLst/>
          </a:prstGeom>
          <a:noFill/>
          <a:ln>
            <a:noFill/>
          </a:ln>
        </p:spPr>
      </p:pic>
      <p:pic>
        <p:nvPicPr>
          <p:cNvPr descr="HRlink - первая система электронного кадрового документооборота" id="682" name="Google Shape;682;p73"/>
          <p:cNvPicPr preferRelativeResize="0"/>
          <p:nvPr/>
        </p:nvPicPr>
        <p:blipFill rotWithShape="1">
          <a:blip r:embed="rId13">
            <a:alphaModFix/>
          </a:blip>
          <a:srcRect b="0" l="0" r="0" t="0"/>
          <a:stretch/>
        </p:blipFill>
        <p:spPr>
          <a:xfrm>
            <a:off x="7277023" y="343195"/>
            <a:ext cx="843706" cy="318119"/>
          </a:xfrm>
          <a:prstGeom prst="rect">
            <a:avLst/>
          </a:prstGeom>
          <a:noFill/>
          <a:ln>
            <a:noFill/>
          </a:ln>
        </p:spPr>
      </p:pic>
      <p:pic>
        <p:nvPicPr>
          <p:cNvPr id="683" name="Google Shape;683;p73"/>
          <p:cNvPicPr preferRelativeResize="0"/>
          <p:nvPr/>
        </p:nvPicPr>
        <p:blipFill rotWithShape="1">
          <a:blip r:embed="rId14">
            <a:alphaModFix/>
          </a:blip>
          <a:srcRect b="0" l="0" r="0" t="0"/>
          <a:stretch/>
        </p:blipFill>
        <p:spPr>
          <a:xfrm>
            <a:off x="-67244" y="4417366"/>
            <a:ext cx="2345819" cy="761717"/>
          </a:xfrm>
          <a:prstGeom prst="rect">
            <a:avLst/>
          </a:prstGeom>
          <a:noFill/>
          <a:ln>
            <a:noFill/>
          </a:ln>
        </p:spPr>
      </p:pic>
      <p:sp>
        <p:nvSpPr>
          <p:cNvPr id="684" name="Google Shape;684;p73"/>
          <p:cNvSpPr txBox="1"/>
          <p:nvPr/>
        </p:nvSpPr>
        <p:spPr>
          <a:xfrm>
            <a:off x="228599" y="53616"/>
            <a:ext cx="6573253" cy="544188"/>
          </a:xfrm>
          <a:prstGeom prst="rect">
            <a:avLst/>
          </a:prstGeom>
          <a:noFill/>
          <a:ln>
            <a:noFill/>
          </a:ln>
        </p:spPr>
        <p:txBody>
          <a:bodyPr anchorCtr="0" anchor="t" bIns="0" lIns="0" spcFirstLastPara="1" rIns="0" wrap="square" tIns="0">
            <a:spAutoFit/>
          </a:bodyPr>
          <a:lstStyle/>
          <a:p>
            <a:pPr indent="0" lvl="0" marL="0" marR="0" rtl="0" algn="l">
              <a:lnSpc>
                <a:spcPct val="211826"/>
              </a:lnSpc>
              <a:spcBef>
                <a:spcPts val="0"/>
              </a:spcBef>
              <a:spcAft>
                <a:spcPts val="0"/>
              </a:spcAft>
              <a:buNone/>
            </a:pPr>
            <a:r>
              <a:rPr b="1" i="0" lang="ru" sz="2300" u="none" cap="none" strike="noStrike">
                <a:solidFill>
                  <a:schemeClr val="dk1"/>
                </a:solidFill>
                <a:latin typeface="Montserrat SemiBold"/>
                <a:ea typeface="Montserrat SemiBold"/>
                <a:cs typeface="Montserrat SemiBold"/>
                <a:sym typeface="Montserrat SemiBold"/>
              </a:rPr>
              <a:t>Кто как подписывает. 377-ФЗ и 407-ФЗ</a:t>
            </a:r>
            <a:endParaRPr b="1" i="0" sz="2300" u="none" cap="none" strike="noStrike">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74"/>
          <p:cNvSpPr txBox="1"/>
          <p:nvPr/>
        </p:nvSpPr>
        <p:spPr>
          <a:xfrm>
            <a:off x="2746647" y="2679839"/>
            <a:ext cx="13371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Работодатель</a:t>
            </a:r>
            <a:endParaRPr b="0" i="0" sz="500" u="none" cap="none" strike="noStrike">
              <a:solidFill>
                <a:srgbClr val="000000"/>
              </a:solidFill>
              <a:latin typeface="Arial"/>
              <a:ea typeface="Arial"/>
              <a:cs typeface="Arial"/>
              <a:sym typeface="Arial"/>
            </a:endParaRPr>
          </a:p>
        </p:txBody>
      </p:sp>
      <p:sp>
        <p:nvSpPr>
          <p:cNvPr id="691" name="Google Shape;691;p74"/>
          <p:cNvSpPr txBox="1"/>
          <p:nvPr/>
        </p:nvSpPr>
        <p:spPr>
          <a:xfrm>
            <a:off x="5799750" y="2679838"/>
            <a:ext cx="1170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УКЭП</a:t>
            </a:r>
            <a:endParaRPr b="0" i="0" sz="500" u="none" cap="none" strike="noStrike">
              <a:solidFill>
                <a:srgbClr val="000000"/>
              </a:solidFill>
              <a:latin typeface="Arial"/>
              <a:ea typeface="Arial"/>
              <a:cs typeface="Arial"/>
              <a:sym typeface="Arial"/>
            </a:endParaRPr>
          </a:p>
        </p:txBody>
      </p:sp>
      <p:sp>
        <p:nvSpPr>
          <p:cNvPr id="692" name="Google Shape;692;p74"/>
          <p:cNvSpPr/>
          <p:nvPr/>
        </p:nvSpPr>
        <p:spPr>
          <a:xfrm>
            <a:off x="2776312" y="2151362"/>
            <a:ext cx="388500" cy="390600"/>
          </a:xfrm>
          <a:prstGeom prst="ellipse">
            <a:avLst/>
          </a:prstGeom>
          <a:solidFill>
            <a:srgbClr val="9CEFC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693" name="Google Shape;693;p74"/>
          <p:cNvSpPr/>
          <p:nvPr/>
        </p:nvSpPr>
        <p:spPr>
          <a:xfrm>
            <a:off x="5814987" y="2151362"/>
            <a:ext cx="388500" cy="390600"/>
          </a:xfrm>
          <a:prstGeom prst="ellipse">
            <a:avLst/>
          </a:prstGeom>
          <a:solidFill>
            <a:srgbClr val="9CEFC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cxnSp>
        <p:nvCxnSpPr>
          <p:cNvPr id="694" name="Google Shape;694;p74"/>
          <p:cNvCxnSpPr/>
          <p:nvPr/>
        </p:nvCxnSpPr>
        <p:spPr>
          <a:xfrm>
            <a:off x="4380167" y="2543995"/>
            <a:ext cx="1358700" cy="3600"/>
          </a:xfrm>
          <a:prstGeom prst="straightConnector1">
            <a:avLst/>
          </a:prstGeom>
          <a:noFill/>
          <a:ln cap="flat" cmpd="sng" w="28575">
            <a:solidFill>
              <a:schemeClr val="dk1"/>
            </a:solidFill>
            <a:prstDash val="dash"/>
            <a:miter lim="800000"/>
            <a:headEnd len="med" w="med" type="oval"/>
            <a:tailEnd len="med" w="med" type="triangle"/>
          </a:ln>
        </p:spPr>
      </p:cxnSp>
      <p:pic>
        <p:nvPicPr>
          <p:cNvPr id="695" name="Google Shape;695;p74"/>
          <p:cNvPicPr preferRelativeResize="0"/>
          <p:nvPr/>
        </p:nvPicPr>
        <p:blipFill rotWithShape="1">
          <a:blip r:embed="rId3">
            <a:alphaModFix/>
          </a:blip>
          <a:srcRect b="0" l="0" r="0" t="0"/>
          <a:stretch/>
        </p:blipFill>
        <p:spPr>
          <a:xfrm>
            <a:off x="2820568" y="1968981"/>
            <a:ext cx="532161" cy="532161"/>
          </a:xfrm>
          <a:prstGeom prst="rect">
            <a:avLst/>
          </a:prstGeom>
          <a:noFill/>
          <a:ln>
            <a:noFill/>
          </a:ln>
        </p:spPr>
      </p:pic>
      <p:pic>
        <p:nvPicPr>
          <p:cNvPr id="696" name="Google Shape;696;p74"/>
          <p:cNvPicPr preferRelativeResize="0"/>
          <p:nvPr/>
        </p:nvPicPr>
        <p:blipFill rotWithShape="1">
          <a:blip r:embed="rId4">
            <a:alphaModFix/>
          </a:blip>
          <a:srcRect b="0" l="0" r="0" t="0"/>
          <a:stretch/>
        </p:blipFill>
        <p:spPr>
          <a:xfrm>
            <a:off x="5814799" y="1990837"/>
            <a:ext cx="550841" cy="550841"/>
          </a:xfrm>
          <a:prstGeom prst="rect">
            <a:avLst/>
          </a:prstGeom>
          <a:noFill/>
          <a:ln>
            <a:noFill/>
          </a:ln>
        </p:spPr>
      </p:pic>
      <p:pic>
        <p:nvPicPr>
          <p:cNvPr descr="HRlink - первая система электронного кадрового документооборота" id="697" name="Google Shape;697;p74"/>
          <p:cNvPicPr preferRelativeResize="0"/>
          <p:nvPr/>
        </p:nvPicPr>
        <p:blipFill rotWithShape="1">
          <a:blip r:embed="rId5">
            <a:alphaModFix/>
          </a:blip>
          <a:srcRect b="0" l="0" r="0" t="0"/>
          <a:stretch/>
        </p:blipFill>
        <p:spPr>
          <a:xfrm>
            <a:off x="7277023" y="343195"/>
            <a:ext cx="843706" cy="318119"/>
          </a:xfrm>
          <a:prstGeom prst="rect">
            <a:avLst/>
          </a:prstGeom>
          <a:noFill/>
          <a:ln>
            <a:noFill/>
          </a:ln>
        </p:spPr>
      </p:pic>
      <p:pic>
        <p:nvPicPr>
          <p:cNvPr id="698" name="Google Shape;698;p74"/>
          <p:cNvPicPr preferRelativeResize="0"/>
          <p:nvPr/>
        </p:nvPicPr>
        <p:blipFill rotWithShape="1">
          <a:blip r:embed="rId6">
            <a:alphaModFix/>
          </a:blip>
          <a:srcRect b="0" l="0" r="0" t="0"/>
          <a:stretch/>
        </p:blipFill>
        <p:spPr>
          <a:xfrm>
            <a:off x="-67244" y="4417366"/>
            <a:ext cx="2345819" cy="761717"/>
          </a:xfrm>
          <a:prstGeom prst="rect">
            <a:avLst/>
          </a:prstGeom>
          <a:noFill/>
          <a:ln>
            <a:noFill/>
          </a:ln>
        </p:spPr>
      </p:pic>
      <p:sp>
        <p:nvSpPr>
          <p:cNvPr id="699" name="Google Shape;699;p74"/>
          <p:cNvSpPr txBox="1"/>
          <p:nvPr/>
        </p:nvSpPr>
        <p:spPr>
          <a:xfrm>
            <a:off x="228599" y="53616"/>
            <a:ext cx="6573253" cy="544188"/>
          </a:xfrm>
          <a:prstGeom prst="rect">
            <a:avLst/>
          </a:prstGeom>
          <a:noFill/>
          <a:ln>
            <a:noFill/>
          </a:ln>
        </p:spPr>
        <p:txBody>
          <a:bodyPr anchorCtr="0" anchor="t" bIns="0" lIns="0" spcFirstLastPara="1" rIns="0" wrap="square" tIns="0">
            <a:spAutoFit/>
          </a:bodyPr>
          <a:lstStyle/>
          <a:p>
            <a:pPr indent="0" lvl="0" marL="0" marR="0" rtl="0" algn="l">
              <a:lnSpc>
                <a:spcPct val="211826"/>
              </a:lnSpc>
              <a:spcBef>
                <a:spcPts val="0"/>
              </a:spcBef>
              <a:spcAft>
                <a:spcPts val="0"/>
              </a:spcAft>
              <a:buNone/>
            </a:pPr>
            <a:r>
              <a:rPr b="1" i="0" lang="ru" sz="2300" u="none" cap="none" strike="noStrike">
                <a:solidFill>
                  <a:schemeClr val="dk1"/>
                </a:solidFill>
                <a:latin typeface="Montserrat SemiBold"/>
                <a:ea typeface="Montserrat SemiBold"/>
                <a:cs typeface="Montserrat SemiBold"/>
                <a:sym typeface="Montserrat SemiBold"/>
              </a:rPr>
              <a:t>Подписание УКЭП</a:t>
            </a:r>
            <a:endParaRPr b="1" i="0" sz="2300" u="none" cap="none" strike="noStrike">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75"/>
          <p:cNvSpPr/>
          <p:nvPr/>
        </p:nvSpPr>
        <p:spPr>
          <a:xfrm>
            <a:off x="7156504" y="3241479"/>
            <a:ext cx="464677" cy="317263"/>
          </a:xfrm>
          <a:custGeom>
            <a:rect b="b" l="l" r="r" t="t"/>
            <a:pathLst>
              <a:path extrusionOk="0" h="846034" w="1239140">
                <a:moveTo>
                  <a:pt x="0" y="350378"/>
                </a:moveTo>
                <a:lnTo>
                  <a:pt x="273465" y="0"/>
                </a:lnTo>
                <a:lnTo>
                  <a:pt x="1239140" y="76913"/>
                </a:lnTo>
                <a:lnTo>
                  <a:pt x="974220" y="418744"/>
                </a:lnTo>
                <a:lnTo>
                  <a:pt x="974220" y="846034"/>
                </a:lnTo>
                <a:lnTo>
                  <a:pt x="649480" y="504202"/>
                </a:lnTo>
                <a:lnTo>
                  <a:pt x="324740" y="376015"/>
                </a:lnTo>
                <a:lnTo>
                  <a:pt x="0" y="350378"/>
                </a:lnTo>
                <a:close/>
              </a:path>
            </a:pathLst>
          </a:custGeom>
          <a:solidFill>
            <a:schemeClr val="l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706" name="Google Shape;706;p75"/>
          <p:cNvSpPr txBox="1"/>
          <p:nvPr/>
        </p:nvSpPr>
        <p:spPr>
          <a:xfrm>
            <a:off x="348297" y="2679839"/>
            <a:ext cx="13371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Работодатель</a:t>
            </a:r>
            <a:endParaRPr b="0" i="0" sz="500" u="none" cap="none" strike="noStrike">
              <a:solidFill>
                <a:srgbClr val="000000"/>
              </a:solidFill>
              <a:latin typeface="Arial"/>
              <a:ea typeface="Arial"/>
              <a:cs typeface="Arial"/>
              <a:sym typeface="Arial"/>
            </a:endParaRPr>
          </a:p>
        </p:txBody>
      </p:sp>
      <p:sp>
        <p:nvSpPr>
          <p:cNvPr id="707" name="Google Shape;707;p75"/>
          <p:cNvSpPr txBox="1"/>
          <p:nvPr/>
        </p:nvSpPr>
        <p:spPr>
          <a:xfrm>
            <a:off x="3401400" y="2679838"/>
            <a:ext cx="1170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УКЭП</a:t>
            </a:r>
            <a:endParaRPr b="0" i="0" sz="500" u="none" cap="none" strike="noStrike">
              <a:solidFill>
                <a:srgbClr val="000000"/>
              </a:solidFill>
              <a:latin typeface="Arial"/>
              <a:ea typeface="Arial"/>
              <a:cs typeface="Arial"/>
              <a:sym typeface="Arial"/>
            </a:endParaRPr>
          </a:p>
        </p:txBody>
      </p:sp>
      <p:sp>
        <p:nvSpPr>
          <p:cNvPr id="708" name="Google Shape;708;p75"/>
          <p:cNvSpPr txBox="1"/>
          <p:nvPr/>
        </p:nvSpPr>
        <p:spPr>
          <a:xfrm>
            <a:off x="4810485" y="2679838"/>
            <a:ext cx="1170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0" i="0" lang="ru" sz="1200" u="none" cap="none" strike="noStrike">
                <a:solidFill>
                  <a:schemeClr val="dk1"/>
                </a:solidFill>
                <a:latin typeface="Montserrat SemiBold"/>
                <a:ea typeface="Montserrat SemiBold"/>
                <a:cs typeface="Montserrat SemiBold"/>
                <a:sym typeface="Montserrat SemiBold"/>
              </a:rPr>
              <a:t>Сотрудник </a:t>
            </a:r>
            <a:endParaRPr b="0" i="0" sz="500" u="none" cap="none" strike="noStrike">
              <a:solidFill>
                <a:srgbClr val="000000"/>
              </a:solidFill>
              <a:latin typeface="Arial"/>
              <a:ea typeface="Arial"/>
              <a:cs typeface="Arial"/>
              <a:sym typeface="Arial"/>
            </a:endParaRPr>
          </a:p>
        </p:txBody>
      </p:sp>
      <p:sp>
        <p:nvSpPr>
          <p:cNvPr id="709" name="Google Shape;709;p75"/>
          <p:cNvSpPr txBox="1"/>
          <p:nvPr/>
        </p:nvSpPr>
        <p:spPr>
          <a:xfrm>
            <a:off x="7606137" y="1348701"/>
            <a:ext cx="5508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УКЭП</a:t>
            </a:r>
            <a:endParaRPr b="0" i="0" sz="500" u="none" cap="none" strike="noStrike">
              <a:solidFill>
                <a:srgbClr val="000000"/>
              </a:solidFill>
              <a:latin typeface="Arial"/>
              <a:ea typeface="Arial"/>
              <a:cs typeface="Arial"/>
              <a:sym typeface="Arial"/>
            </a:endParaRPr>
          </a:p>
        </p:txBody>
      </p:sp>
      <p:sp>
        <p:nvSpPr>
          <p:cNvPr id="710" name="Google Shape;710;p75"/>
          <p:cNvSpPr txBox="1"/>
          <p:nvPr/>
        </p:nvSpPr>
        <p:spPr>
          <a:xfrm>
            <a:off x="7628044" y="2416072"/>
            <a:ext cx="6942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УНЭП</a:t>
            </a:r>
            <a:endParaRPr b="0" i="0" sz="500" u="none" cap="none" strike="noStrike">
              <a:solidFill>
                <a:srgbClr val="000000"/>
              </a:solidFill>
              <a:latin typeface="Arial"/>
              <a:ea typeface="Arial"/>
              <a:cs typeface="Arial"/>
              <a:sym typeface="Arial"/>
            </a:endParaRPr>
          </a:p>
        </p:txBody>
      </p:sp>
      <p:sp>
        <p:nvSpPr>
          <p:cNvPr id="711" name="Google Shape;711;p75"/>
          <p:cNvSpPr/>
          <p:nvPr/>
        </p:nvSpPr>
        <p:spPr>
          <a:xfrm>
            <a:off x="377962" y="2151362"/>
            <a:ext cx="388500" cy="390600"/>
          </a:xfrm>
          <a:prstGeom prst="ellipse">
            <a:avLst/>
          </a:prstGeom>
          <a:solidFill>
            <a:srgbClr val="9CEFC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712" name="Google Shape;712;p75"/>
          <p:cNvSpPr/>
          <p:nvPr/>
        </p:nvSpPr>
        <p:spPr>
          <a:xfrm>
            <a:off x="3416637" y="2151362"/>
            <a:ext cx="388500" cy="390600"/>
          </a:xfrm>
          <a:prstGeom prst="ellipse">
            <a:avLst/>
          </a:prstGeom>
          <a:solidFill>
            <a:srgbClr val="9CEFC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713" name="Google Shape;713;p75"/>
          <p:cNvSpPr/>
          <p:nvPr/>
        </p:nvSpPr>
        <p:spPr>
          <a:xfrm>
            <a:off x="4817246" y="2151362"/>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714" name="Google Shape;714;p75"/>
          <p:cNvSpPr/>
          <p:nvPr/>
        </p:nvSpPr>
        <p:spPr>
          <a:xfrm>
            <a:off x="7070192" y="1291314"/>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715" name="Google Shape;715;p75"/>
          <p:cNvSpPr/>
          <p:nvPr/>
        </p:nvSpPr>
        <p:spPr>
          <a:xfrm>
            <a:off x="7070192" y="2350322"/>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cxnSp>
        <p:nvCxnSpPr>
          <p:cNvPr id="716" name="Google Shape;716;p75"/>
          <p:cNvCxnSpPr/>
          <p:nvPr/>
        </p:nvCxnSpPr>
        <p:spPr>
          <a:xfrm>
            <a:off x="5951991" y="2543995"/>
            <a:ext cx="956700" cy="0"/>
          </a:xfrm>
          <a:prstGeom prst="straightConnector1">
            <a:avLst/>
          </a:prstGeom>
          <a:noFill/>
          <a:ln cap="flat" cmpd="sng" w="28575">
            <a:solidFill>
              <a:srgbClr val="004FC5"/>
            </a:solidFill>
            <a:prstDash val="dash"/>
            <a:miter lim="800000"/>
            <a:headEnd len="med" w="med" type="oval"/>
            <a:tailEnd len="med" w="med" type="triangle"/>
          </a:ln>
        </p:spPr>
      </p:cxnSp>
      <p:cxnSp>
        <p:nvCxnSpPr>
          <p:cNvPr id="717" name="Google Shape;717;p75"/>
          <p:cNvCxnSpPr/>
          <p:nvPr/>
        </p:nvCxnSpPr>
        <p:spPr>
          <a:xfrm>
            <a:off x="1981817" y="2543995"/>
            <a:ext cx="1358700" cy="3600"/>
          </a:xfrm>
          <a:prstGeom prst="straightConnector1">
            <a:avLst/>
          </a:prstGeom>
          <a:noFill/>
          <a:ln cap="flat" cmpd="sng" w="28575">
            <a:solidFill>
              <a:schemeClr val="dk1"/>
            </a:solidFill>
            <a:prstDash val="dash"/>
            <a:miter lim="800000"/>
            <a:headEnd len="med" w="med" type="oval"/>
            <a:tailEnd len="med" w="med" type="triangle"/>
          </a:ln>
        </p:spPr>
      </p:cxnSp>
      <p:pic>
        <p:nvPicPr>
          <p:cNvPr id="718" name="Google Shape;718;p75"/>
          <p:cNvPicPr preferRelativeResize="0"/>
          <p:nvPr/>
        </p:nvPicPr>
        <p:blipFill rotWithShape="1">
          <a:blip r:embed="rId3">
            <a:alphaModFix/>
          </a:blip>
          <a:srcRect b="0" l="0" r="0" t="0"/>
          <a:stretch/>
        </p:blipFill>
        <p:spPr>
          <a:xfrm>
            <a:off x="-750098" y="2978975"/>
            <a:ext cx="5176831" cy="2889090"/>
          </a:xfrm>
          <a:prstGeom prst="rect">
            <a:avLst/>
          </a:prstGeom>
          <a:noFill/>
          <a:ln>
            <a:noFill/>
          </a:ln>
        </p:spPr>
      </p:pic>
      <p:pic>
        <p:nvPicPr>
          <p:cNvPr id="719" name="Google Shape;719;p75"/>
          <p:cNvPicPr preferRelativeResize="0"/>
          <p:nvPr/>
        </p:nvPicPr>
        <p:blipFill rotWithShape="1">
          <a:blip r:embed="rId4">
            <a:alphaModFix/>
          </a:blip>
          <a:srcRect b="0" l="0" r="0" t="0"/>
          <a:stretch/>
        </p:blipFill>
        <p:spPr>
          <a:xfrm>
            <a:off x="4829835" y="2001457"/>
            <a:ext cx="478887" cy="478887"/>
          </a:xfrm>
          <a:prstGeom prst="rect">
            <a:avLst/>
          </a:prstGeom>
          <a:noFill/>
          <a:ln>
            <a:noFill/>
          </a:ln>
        </p:spPr>
      </p:pic>
      <p:pic>
        <p:nvPicPr>
          <p:cNvPr id="720" name="Google Shape;720;p75"/>
          <p:cNvPicPr preferRelativeResize="0"/>
          <p:nvPr/>
        </p:nvPicPr>
        <p:blipFill rotWithShape="1">
          <a:blip r:embed="rId5">
            <a:alphaModFix/>
          </a:blip>
          <a:srcRect b="0" l="0" r="0" t="0"/>
          <a:stretch/>
        </p:blipFill>
        <p:spPr>
          <a:xfrm>
            <a:off x="7063898" y="2215057"/>
            <a:ext cx="533117" cy="533116"/>
          </a:xfrm>
          <a:prstGeom prst="rect">
            <a:avLst/>
          </a:prstGeom>
          <a:noFill/>
          <a:ln>
            <a:noFill/>
          </a:ln>
        </p:spPr>
      </p:pic>
      <p:pic>
        <p:nvPicPr>
          <p:cNvPr id="721" name="Google Shape;721;p75"/>
          <p:cNvPicPr preferRelativeResize="0"/>
          <p:nvPr/>
        </p:nvPicPr>
        <p:blipFill rotWithShape="1">
          <a:blip r:embed="rId6">
            <a:alphaModFix/>
          </a:blip>
          <a:srcRect b="0" l="0" r="0" t="0"/>
          <a:stretch/>
        </p:blipFill>
        <p:spPr>
          <a:xfrm>
            <a:off x="7063898" y="1169954"/>
            <a:ext cx="550841" cy="550841"/>
          </a:xfrm>
          <a:prstGeom prst="rect">
            <a:avLst/>
          </a:prstGeom>
          <a:noFill/>
          <a:ln>
            <a:noFill/>
          </a:ln>
        </p:spPr>
      </p:pic>
      <p:cxnSp>
        <p:nvCxnSpPr>
          <p:cNvPr id="722" name="Google Shape;722;p75"/>
          <p:cNvCxnSpPr/>
          <p:nvPr/>
        </p:nvCxnSpPr>
        <p:spPr>
          <a:xfrm flipH="1" rot="10800000">
            <a:off x="5951991" y="1658162"/>
            <a:ext cx="962100" cy="493200"/>
          </a:xfrm>
          <a:prstGeom prst="straightConnector1">
            <a:avLst/>
          </a:prstGeom>
          <a:noFill/>
          <a:ln cap="flat" cmpd="sng" w="28575">
            <a:solidFill>
              <a:srgbClr val="004FC5"/>
            </a:solidFill>
            <a:prstDash val="dash"/>
            <a:miter lim="800000"/>
            <a:headEnd len="med" w="med" type="oval"/>
            <a:tailEnd len="med" w="med" type="triangle"/>
          </a:ln>
        </p:spPr>
      </p:cxnSp>
      <p:sp>
        <p:nvSpPr>
          <p:cNvPr id="723" name="Google Shape;723;p75"/>
          <p:cNvSpPr txBox="1"/>
          <p:nvPr/>
        </p:nvSpPr>
        <p:spPr>
          <a:xfrm>
            <a:off x="7628044" y="3411588"/>
            <a:ext cx="918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ГосУслуги</a:t>
            </a:r>
            <a:endParaRPr b="1" i="0" sz="1200" u="none" cap="none" strike="noStrike">
              <a:solidFill>
                <a:schemeClr val="dk1"/>
              </a:solidFill>
              <a:latin typeface="Montserrat SemiBold"/>
              <a:ea typeface="Montserrat SemiBold"/>
              <a:cs typeface="Montserrat SemiBold"/>
              <a:sym typeface="Montserrat SemiBold"/>
            </a:endParaRPr>
          </a:p>
        </p:txBody>
      </p:sp>
      <p:sp>
        <p:nvSpPr>
          <p:cNvPr id="724" name="Google Shape;724;p75"/>
          <p:cNvSpPr/>
          <p:nvPr/>
        </p:nvSpPr>
        <p:spPr>
          <a:xfrm>
            <a:off x="7070192" y="3418854"/>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pic>
        <p:nvPicPr>
          <p:cNvPr id="725" name="Google Shape;725;p75"/>
          <p:cNvPicPr preferRelativeResize="0"/>
          <p:nvPr/>
        </p:nvPicPr>
        <p:blipFill rotWithShape="1">
          <a:blip r:embed="rId7">
            <a:alphaModFix/>
          </a:blip>
          <a:srcRect b="0" l="0" r="0" t="0"/>
          <a:stretch/>
        </p:blipFill>
        <p:spPr>
          <a:xfrm>
            <a:off x="7070192" y="3227499"/>
            <a:ext cx="535908" cy="535909"/>
          </a:xfrm>
          <a:prstGeom prst="rect">
            <a:avLst/>
          </a:prstGeom>
          <a:noFill/>
          <a:ln>
            <a:noFill/>
          </a:ln>
        </p:spPr>
      </p:pic>
      <p:cxnSp>
        <p:nvCxnSpPr>
          <p:cNvPr id="726" name="Google Shape;726;p75"/>
          <p:cNvCxnSpPr/>
          <p:nvPr/>
        </p:nvCxnSpPr>
        <p:spPr>
          <a:xfrm>
            <a:off x="5951991" y="2899129"/>
            <a:ext cx="929100" cy="562500"/>
          </a:xfrm>
          <a:prstGeom prst="straightConnector1">
            <a:avLst/>
          </a:prstGeom>
          <a:noFill/>
          <a:ln cap="flat" cmpd="sng" w="28575">
            <a:solidFill>
              <a:schemeClr val="dk1"/>
            </a:solidFill>
            <a:prstDash val="dash"/>
            <a:miter lim="800000"/>
            <a:headEnd len="med" w="med" type="oval"/>
            <a:tailEnd len="med" w="med" type="triangle"/>
          </a:ln>
        </p:spPr>
      </p:cxnSp>
      <p:pic>
        <p:nvPicPr>
          <p:cNvPr id="727" name="Google Shape;727;p75"/>
          <p:cNvPicPr preferRelativeResize="0"/>
          <p:nvPr/>
        </p:nvPicPr>
        <p:blipFill rotWithShape="1">
          <a:blip r:embed="rId8">
            <a:alphaModFix/>
          </a:blip>
          <a:srcRect b="0" l="0" r="0" t="0"/>
          <a:stretch/>
        </p:blipFill>
        <p:spPr>
          <a:xfrm>
            <a:off x="422218" y="1968981"/>
            <a:ext cx="532161" cy="532161"/>
          </a:xfrm>
          <a:prstGeom prst="rect">
            <a:avLst/>
          </a:prstGeom>
          <a:noFill/>
          <a:ln>
            <a:noFill/>
          </a:ln>
        </p:spPr>
      </p:pic>
      <p:pic>
        <p:nvPicPr>
          <p:cNvPr id="728" name="Google Shape;728;p75"/>
          <p:cNvPicPr preferRelativeResize="0"/>
          <p:nvPr/>
        </p:nvPicPr>
        <p:blipFill rotWithShape="1">
          <a:blip r:embed="rId6">
            <a:alphaModFix/>
          </a:blip>
          <a:srcRect b="0" l="0" r="0" t="0"/>
          <a:stretch/>
        </p:blipFill>
        <p:spPr>
          <a:xfrm>
            <a:off x="3416449" y="1990837"/>
            <a:ext cx="550841" cy="550841"/>
          </a:xfrm>
          <a:prstGeom prst="rect">
            <a:avLst/>
          </a:prstGeom>
          <a:noFill/>
          <a:ln>
            <a:noFill/>
          </a:ln>
        </p:spPr>
      </p:pic>
      <p:pic>
        <p:nvPicPr>
          <p:cNvPr id="729" name="Google Shape;729;p75"/>
          <p:cNvPicPr preferRelativeResize="0"/>
          <p:nvPr/>
        </p:nvPicPr>
        <p:blipFill rotWithShape="1">
          <a:blip r:embed="rId9">
            <a:alphaModFix/>
          </a:blip>
          <a:srcRect b="0" l="0" r="0" t="0"/>
          <a:stretch/>
        </p:blipFill>
        <p:spPr>
          <a:xfrm>
            <a:off x="8621387" y="1291419"/>
            <a:ext cx="308210" cy="308210"/>
          </a:xfrm>
          <a:prstGeom prst="rect">
            <a:avLst/>
          </a:prstGeom>
          <a:noFill/>
          <a:ln>
            <a:noFill/>
          </a:ln>
        </p:spPr>
      </p:pic>
      <p:pic>
        <p:nvPicPr>
          <p:cNvPr id="730" name="Google Shape;730;p75"/>
          <p:cNvPicPr preferRelativeResize="0"/>
          <p:nvPr/>
        </p:nvPicPr>
        <p:blipFill rotWithShape="1">
          <a:blip r:embed="rId10">
            <a:alphaModFix/>
          </a:blip>
          <a:srcRect b="0" l="0" r="0" t="0"/>
          <a:stretch/>
        </p:blipFill>
        <p:spPr>
          <a:xfrm>
            <a:off x="8621387" y="2345449"/>
            <a:ext cx="308210" cy="308210"/>
          </a:xfrm>
          <a:prstGeom prst="rect">
            <a:avLst/>
          </a:prstGeom>
          <a:noFill/>
          <a:ln>
            <a:noFill/>
          </a:ln>
        </p:spPr>
      </p:pic>
      <p:pic>
        <p:nvPicPr>
          <p:cNvPr id="731" name="Google Shape;731;p75"/>
          <p:cNvPicPr preferRelativeResize="0"/>
          <p:nvPr/>
        </p:nvPicPr>
        <p:blipFill rotWithShape="1">
          <a:blip r:embed="rId11">
            <a:alphaModFix/>
          </a:blip>
          <a:srcRect b="0" l="0" r="0" t="0"/>
          <a:stretch/>
        </p:blipFill>
        <p:spPr>
          <a:xfrm>
            <a:off x="8609434" y="3355753"/>
            <a:ext cx="315010" cy="315010"/>
          </a:xfrm>
          <a:prstGeom prst="rect">
            <a:avLst/>
          </a:prstGeom>
          <a:noFill/>
          <a:ln>
            <a:noFill/>
          </a:ln>
        </p:spPr>
      </p:pic>
      <p:pic>
        <p:nvPicPr>
          <p:cNvPr descr="HRlink - первая система электронного кадрового документооборота" id="732" name="Google Shape;732;p75"/>
          <p:cNvPicPr preferRelativeResize="0"/>
          <p:nvPr/>
        </p:nvPicPr>
        <p:blipFill rotWithShape="1">
          <a:blip r:embed="rId12">
            <a:alphaModFix/>
          </a:blip>
          <a:srcRect b="0" l="0" r="0" t="0"/>
          <a:stretch/>
        </p:blipFill>
        <p:spPr>
          <a:xfrm>
            <a:off x="7277023" y="343195"/>
            <a:ext cx="843706" cy="318119"/>
          </a:xfrm>
          <a:prstGeom prst="rect">
            <a:avLst/>
          </a:prstGeom>
          <a:noFill/>
          <a:ln>
            <a:noFill/>
          </a:ln>
        </p:spPr>
      </p:pic>
      <p:pic>
        <p:nvPicPr>
          <p:cNvPr id="733" name="Google Shape;733;p75"/>
          <p:cNvPicPr preferRelativeResize="0"/>
          <p:nvPr/>
        </p:nvPicPr>
        <p:blipFill rotWithShape="1">
          <a:blip r:embed="rId13">
            <a:alphaModFix/>
          </a:blip>
          <a:srcRect b="0" l="0" r="0" t="0"/>
          <a:stretch/>
        </p:blipFill>
        <p:spPr>
          <a:xfrm>
            <a:off x="-67244" y="4417366"/>
            <a:ext cx="2345819" cy="761717"/>
          </a:xfrm>
          <a:prstGeom prst="rect">
            <a:avLst/>
          </a:prstGeom>
          <a:noFill/>
          <a:ln>
            <a:noFill/>
          </a:ln>
        </p:spPr>
      </p:pic>
      <p:sp>
        <p:nvSpPr>
          <p:cNvPr id="734" name="Google Shape;734;p75"/>
          <p:cNvSpPr txBox="1"/>
          <p:nvPr/>
        </p:nvSpPr>
        <p:spPr>
          <a:xfrm>
            <a:off x="228599" y="53616"/>
            <a:ext cx="6573253" cy="544188"/>
          </a:xfrm>
          <a:prstGeom prst="rect">
            <a:avLst/>
          </a:prstGeom>
          <a:noFill/>
          <a:ln>
            <a:noFill/>
          </a:ln>
        </p:spPr>
        <p:txBody>
          <a:bodyPr anchorCtr="0" anchor="t" bIns="0" lIns="0" spcFirstLastPara="1" rIns="0" wrap="square" tIns="0">
            <a:spAutoFit/>
          </a:bodyPr>
          <a:lstStyle/>
          <a:p>
            <a:pPr indent="0" lvl="0" marL="0" marR="0" rtl="0" algn="l">
              <a:lnSpc>
                <a:spcPct val="211826"/>
              </a:lnSpc>
              <a:spcBef>
                <a:spcPts val="0"/>
              </a:spcBef>
              <a:spcAft>
                <a:spcPts val="0"/>
              </a:spcAft>
              <a:buNone/>
            </a:pPr>
            <a:r>
              <a:rPr b="1" i="0" lang="ru" sz="2300" u="none" cap="none" strike="noStrike">
                <a:solidFill>
                  <a:schemeClr val="dk1"/>
                </a:solidFill>
                <a:latin typeface="Montserrat SemiBold"/>
                <a:ea typeface="Montserrat SemiBold"/>
                <a:cs typeface="Montserrat SemiBold"/>
                <a:sym typeface="Montserrat SemiBold"/>
              </a:rPr>
              <a:t>Кто как подписывает</a:t>
            </a:r>
            <a:endParaRPr b="1" i="0" sz="2300" u="none" cap="none" strike="noStrike">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76"/>
          <p:cNvSpPr txBox="1"/>
          <p:nvPr/>
        </p:nvSpPr>
        <p:spPr>
          <a:xfrm>
            <a:off x="2816123" y="2679838"/>
            <a:ext cx="1170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0" i="0" lang="ru" sz="1200" u="none" cap="none" strike="noStrike">
                <a:solidFill>
                  <a:schemeClr val="dk1"/>
                </a:solidFill>
                <a:latin typeface="Montserrat SemiBold"/>
                <a:ea typeface="Montserrat SemiBold"/>
                <a:cs typeface="Montserrat SemiBold"/>
                <a:sym typeface="Montserrat SemiBold"/>
              </a:rPr>
              <a:t>Сотрудник </a:t>
            </a:r>
            <a:endParaRPr b="0" i="0" sz="500" u="none" cap="none" strike="noStrike">
              <a:solidFill>
                <a:srgbClr val="000000"/>
              </a:solidFill>
              <a:latin typeface="Arial"/>
              <a:ea typeface="Arial"/>
              <a:cs typeface="Arial"/>
              <a:sym typeface="Arial"/>
            </a:endParaRPr>
          </a:p>
        </p:txBody>
      </p:sp>
      <p:sp>
        <p:nvSpPr>
          <p:cNvPr id="741" name="Google Shape;741;p76"/>
          <p:cNvSpPr txBox="1"/>
          <p:nvPr/>
        </p:nvSpPr>
        <p:spPr>
          <a:xfrm>
            <a:off x="5633682" y="2416072"/>
            <a:ext cx="6942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УНЭП</a:t>
            </a:r>
            <a:endParaRPr b="0" i="0" sz="500" u="none" cap="none" strike="noStrike">
              <a:solidFill>
                <a:srgbClr val="000000"/>
              </a:solidFill>
              <a:latin typeface="Arial"/>
              <a:ea typeface="Arial"/>
              <a:cs typeface="Arial"/>
              <a:sym typeface="Arial"/>
            </a:endParaRPr>
          </a:p>
        </p:txBody>
      </p:sp>
      <p:sp>
        <p:nvSpPr>
          <p:cNvPr id="742" name="Google Shape;742;p76"/>
          <p:cNvSpPr/>
          <p:nvPr/>
        </p:nvSpPr>
        <p:spPr>
          <a:xfrm>
            <a:off x="2822883" y="2151362"/>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743" name="Google Shape;743;p76"/>
          <p:cNvSpPr/>
          <p:nvPr/>
        </p:nvSpPr>
        <p:spPr>
          <a:xfrm>
            <a:off x="5075830" y="2350322"/>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cxnSp>
        <p:nvCxnSpPr>
          <p:cNvPr id="744" name="Google Shape;744;p76"/>
          <p:cNvCxnSpPr/>
          <p:nvPr/>
        </p:nvCxnSpPr>
        <p:spPr>
          <a:xfrm>
            <a:off x="3957629" y="2543995"/>
            <a:ext cx="956700" cy="0"/>
          </a:xfrm>
          <a:prstGeom prst="straightConnector1">
            <a:avLst/>
          </a:prstGeom>
          <a:noFill/>
          <a:ln cap="flat" cmpd="sng" w="28575">
            <a:solidFill>
              <a:srgbClr val="004FC5"/>
            </a:solidFill>
            <a:prstDash val="dash"/>
            <a:miter lim="800000"/>
            <a:headEnd len="med" w="med" type="oval"/>
            <a:tailEnd len="med" w="med" type="triangle"/>
          </a:ln>
        </p:spPr>
      </p:cxnSp>
      <p:pic>
        <p:nvPicPr>
          <p:cNvPr id="745" name="Google Shape;745;p76"/>
          <p:cNvPicPr preferRelativeResize="0"/>
          <p:nvPr/>
        </p:nvPicPr>
        <p:blipFill rotWithShape="1">
          <a:blip r:embed="rId3">
            <a:alphaModFix/>
          </a:blip>
          <a:srcRect b="0" l="0" r="0" t="0"/>
          <a:stretch/>
        </p:blipFill>
        <p:spPr>
          <a:xfrm>
            <a:off x="2835472" y="2001457"/>
            <a:ext cx="478887" cy="478887"/>
          </a:xfrm>
          <a:prstGeom prst="rect">
            <a:avLst/>
          </a:prstGeom>
          <a:noFill/>
          <a:ln>
            <a:noFill/>
          </a:ln>
        </p:spPr>
      </p:pic>
      <p:pic>
        <p:nvPicPr>
          <p:cNvPr id="746" name="Google Shape;746;p76"/>
          <p:cNvPicPr preferRelativeResize="0"/>
          <p:nvPr/>
        </p:nvPicPr>
        <p:blipFill rotWithShape="1">
          <a:blip r:embed="rId4">
            <a:alphaModFix/>
          </a:blip>
          <a:srcRect b="0" l="0" r="0" t="0"/>
          <a:stretch/>
        </p:blipFill>
        <p:spPr>
          <a:xfrm>
            <a:off x="5069535" y="2215057"/>
            <a:ext cx="533117" cy="533116"/>
          </a:xfrm>
          <a:prstGeom prst="rect">
            <a:avLst/>
          </a:prstGeom>
          <a:noFill/>
          <a:ln>
            <a:noFill/>
          </a:ln>
        </p:spPr>
      </p:pic>
      <p:pic>
        <p:nvPicPr>
          <p:cNvPr descr="HRlink - первая система электронного кадрового документооборота" id="747" name="Google Shape;747;p76"/>
          <p:cNvPicPr preferRelativeResize="0"/>
          <p:nvPr/>
        </p:nvPicPr>
        <p:blipFill rotWithShape="1">
          <a:blip r:embed="rId5">
            <a:alphaModFix/>
          </a:blip>
          <a:srcRect b="0" l="0" r="0" t="0"/>
          <a:stretch/>
        </p:blipFill>
        <p:spPr>
          <a:xfrm>
            <a:off x="7277023" y="343195"/>
            <a:ext cx="843706" cy="318119"/>
          </a:xfrm>
          <a:prstGeom prst="rect">
            <a:avLst/>
          </a:prstGeom>
          <a:noFill/>
          <a:ln>
            <a:noFill/>
          </a:ln>
        </p:spPr>
      </p:pic>
      <p:pic>
        <p:nvPicPr>
          <p:cNvPr id="748" name="Google Shape;748;p76"/>
          <p:cNvPicPr preferRelativeResize="0"/>
          <p:nvPr/>
        </p:nvPicPr>
        <p:blipFill rotWithShape="1">
          <a:blip r:embed="rId6">
            <a:alphaModFix/>
          </a:blip>
          <a:srcRect b="0" l="0" r="0" t="0"/>
          <a:stretch/>
        </p:blipFill>
        <p:spPr>
          <a:xfrm>
            <a:off x="-67244" y="4417366"/>
            <a:ext cx="2345819" cy="761717"/>
          </a:xfrm>
          <a:prstGeom prst="rect">
            <a:avLst/>
          </a:prstGeom>
          <a:noFill/>
          <a:ln>
            <a:noFill/>
          </a:ln>
        </p:spPr>
      </p:pic>
      <p:sp>
        <p:nvSpPr>
          <p:cNvPr id="749" name="Google Shape;749;p76"/>
          <p:cNvSpPr txBox="1"/>
          <p:nvPr/>
        </p:nvSpPr>
        <p:spPr>
          <a:xfrm>
            <a:off x="228599" y="53616"/>
            <a:ext cx="6573253" cy="544188"/>
          </a:xfrm>
          <a:prstGeom prst="rect">
            <a:avLst/>
          </a:prstGeom>
          <a:noFill/>
          <a:ln>
            <a:noFill/>
          </a:ln>
        </p:spPr>
        <p:txBody>
          <a:bodyPr anchorCtr="0" anchor="t" bIns="0" lIns="0" spcFirstLastPara="1" rIns="0" wrap="square" tIns="0">
            <a:spAutoFit/>
          </a:bodyPr>
          <a:lstStyle/>
          <a:p>
            <a:pPr indent="0" lvl="0" marL="0" marR="0" rtl="0" algn="l">
              <a:lnSpc>
                <a:spcPct val="211826"/>
              </a:lnSpc>
              <a:spcBef>
                <a:spcPts val="0"/>
              </a:spcBef>
              <a:spcAft>
                <a:spcPts val="0"/>
              </a:spcAft>
              <a:buNone/>
            </a:pPr>
            <a:r>
              <a:rPr b="1" i="0" lang="ru" sz="2300" u="none" cap="none" strike="noStrike">
                <a:solidFill>
                  <a:schemeClr val="dk1"/>
                </a:solidFill>
                <a:latin typeface="Montserrat SemiBold"/>
                <a:ea typeface="Montserrat SemiBold"/>
                <a:cs typeface="Montserrat SemiBold"/>
                <a:sym typeface="Montserrat SemiBold"/>
              </a:rPr>
              <a:t>Подписание УНЭП</a:t>
            </a:r>
            <a:endParaRPr b="1" i="0" sz="2300" u="none" cap="none" strike="noStrike">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77"/>
          <p:cNvSpPr/>
          <p:nvPr/>
        </p:nvSpPr>
        <p:spPr>
          <a:xfrm>
            <a:off x="7156504" y="3241479"/>
            <a:ext cx="464677" cy="317263"/>
          </a:xfrm>
          <a:custGeom>
            <a:rect b="b" l="l" r="r" t="t"/>
            <a:pathLst>
              <a:path extrusionOk="0" h="846034" w="1239140">
                <a:moveTo>
                  <a:pt x="0" y="350378"/>
                </a:moveTo>
                <a:lnTo>
                  <a:pt x="273465" y="0"/>
                </a:lnTo>
                <a:lnTo>
                  <a:pt x="1239140" y="76913"/>
                </a:lnTo>
                <a:lnTo>
                  <a:pt x="974220" y="418744"/>
                </a:lnTo>
                <a:lnTo>
                  <a:pt x="974220" y="846034"/>
                </a:lnTo>
                <a:lnTo>
                  <a:pt x="649480" y="504202"/>
                </a:lnTo>
                <a:lnTo>
                  <a:pt x="324740" y="376015"/>
                </a:lnTo>
                <a:lnTo>
                  <a:pt x="0" y="350378"/>
                </a:lnTo>
                <a:close/>
              </a:path>
            </a:pathLst>
          </a:custGeom>
          <a:solidFill>
            <a:schemeClr val="l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756" name="Google Shape;756;p77"/>
          <p:cNvSpPr txBox="1"/>
          <p:nvPr/>
        </p:nvSpPr>
        <p:spPr>
          <a:xfrm>
            <a:off x="348297" y="2679839"/>
            <a:ext cx="13371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Работодатель</a:t>
            </a:r>
            <a:endParaRPr b="0" i="0" sz="500" u="none" cap="none" strike="noStrike">
              <a:solidFill>
                <a:srgbClr val="000000"/>
              </a:solidFill>
              <a:latin typeface="Arial"/>
              <a:ea typeface="Arial"/>
              <a:cs typeface="Arial"/>
              <a:sym typeface="Arial"/>
            </a:endParaRPr>
          </a:p>
        </p:txBody>
      </p:sp>
      <p:sp>
        <p:nvSpPr>
          <p:cNvPr id="757" name="Google Shape;757;p77"/>
          <p:cNvSpPr txBox="1"/>
          <p:nvPr/>
        </p:nvSpPr>
        <p:spPr>
          <a:xfrm>
            <a:off x="3401400" y="2679838"/>
            <a:ext cx="1170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УКЭП</a:t>
            </a:r>
            <a:endParaRPr b="0" i="0" sz="500" u="none" cap="none" strike="noStrike">
              <a:solidFill>
                <a:srgbClr val="000000"/>
              </a:solidFill>
              <a:latin typeface="Arial"/>
              <a:ea typeface="Arial"/>
              <a:cs typeface="Arial"/>
              <a:sym typeface="Arial"/>
            </a:endParaRPr>
          </a:p>
        </p:txBody>
      </p:sp>
      <p:sp>
        <p:nvSpPr>
          <p:cNvPr id="758" name="Google Shape;758;p77"/>
          <p:cNvSpPr txBox="1"/>
          <p:nvPr/>
        </p:nvSpPr>
        <p:spPr>
          <a:xfrm>
            <a:off x="4810485" y="2679838"/>
            <a:ext cx="1170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0" i="0" lang="ru" sz="1200" u="none" cap="none" strike="noStrike">
                <a:solidFill>
                  <a:schemeClr val="dk1"/>
                </a:solidFill>
                <a:latin typeface="Montserrat SemiBold"/>
                <a:ea typeface="Montserrat SemiBold"/>
                <a:cs typeface="Montserrat SemiBold"/>
                <a:sym typeface="Montserrat SemiBold"/>
              </a:rPr>
              <a:t>Сотрудник </a:t>
            </a:r>
            <a:endParaRPr b="0" i="0" sz="500" u="none" cap="none" strike="noStrike">
              <a:solidFill>
                <a:srgbClr val="000000"/>
              </a:solidFill>
              <a:latin typeface="Arial"/>
              <a:ea typeface="Arial"/>
              <a:cs typeface="Arial"/>
              <a:sym typeface="Arial"/>
            </a:endParaRPr>
          </a:p>
        </p:txBody>
      </p:sp>
      <p:sp>
        <p:nvSpPr>
          <p:cNvPr id="759" name="Google Shape;759;p77"/>
          <p:cNvSpPr txBox="1"/>
          <p:nvPr/>
        </p:nvSpPr>
        <p:spPr>
          <a:xfrm>
            <a:off x="7606137" y="1348701"/>
            <a:ext cx="5508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УКЭП</a:t>
            </a:r>
            <a:endParaRPr b="0" i="0" sz="500" u="none" cap="none" strike="noStrike">
              <a:solidFill>
                <a:srgbClr val="000000"/>
              </a:solidFill>
              <a:latin typeface="Arial"/>
              <a:ea typeface="Arial"/>
              <a:cs typeface="Arial"/>
              <a:sym typeface="Arial"/>
            </a:endParaRPr>
          </a:p>
        </p:txBody>
      </p:sp>
      <p:sp>
        <p:nvSpPr>
          <p:cNvPr id="760" name="Google Shape;760;p77"/>
          <p:cNvSpPr txBox="1"/>
          <p:nvPr/>
        </p:nvSpPr>
        <p:spPr>
          <a:xfrm>
            <a:off x="7628044" y="2416072"/>
            <a:ext cx="6942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УНЭП</a:t>
            </a:r>
            <a:endParaRPr b="0" i="0" sz="500" u="none" cap="none" strike="noStrike">
              <a:solidFill>
                <a:srgbClr val="000000"/>
              </a:solidFill>
              <a:latin typeface="Arial"/>
              <a:ea typeface="Arial"/>
              <a:cs typeface="Arial"/>
              <a:sym typeface="Arial"/>
            </a:endParaRPr>
          </a:p>
        </p:txBody>
      </p:sp>
      <p:sp>
        <p:nvSpPr>
          <p:cNvPr id="761" name="Google Shape;761;p77"/>
          <p:cNvSpPr/>
          <p:nvPr/>
        </p:nvSpPr>
        <p:spPr>
          <a:xfrm>
            <a:off x="377962" y="2151362"/>
            <a:ext cx="388500" cy="390600"/>
          </a:xfrm>
          <a:prstGeom prst="ellipse">
            <a:avLst/>
          </a:prstGeom>
          <a:solidFill>
            <a:srgbClr val="9CEFC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762" name="Google Shape;762;p77"/>
          <p:cNvSpPr/>
          <p:nvPr/>
        </p:nvSpPr>
        <p:spPr>
          <a:xfrm>
            <a:off x="3416637" y="2151362"/>
            <a:ext cx="388500" cy="390600"/>
          </a:xfrm>
          <a:prstGeom prst="ellipse">
            <a:avLst/>
          </a:prstGeom>
          <a:solidFill>
            <a:srgbClr val="9CEFC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763" name="Google Shape;763;p77"/>
          <p:cNvSpPr/>
          <p:nvPr/>
        </p:nvSpPr>
        <p:spPr>
          <a:xfrm>
            <a:off x="4817246" y="2151362"/>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764" name="Google Shape;764;p77"/>
          <p:cNvSpPr/>
          <p:nvPr/>
        </p:nvSpPr>
        <p:spPr>
          <a:xfrm>
            <a:off x="7070192" y="1291314"/>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765" name="Google Shape;765;p77"/>
          <p:cNvSpPr/>
          <p:nvPr/>
        </p:nvSpPr>
        <p:spPr>
          <a:xfrm>
            <a:off x="7070192" y="2350322"/>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cxnSp>
        <p:nvCxnSpPr>
          <p:cNvPr id="766" name="Google Shape;766;p77"/>
          <p:cNvCxnSpPr/>
          <p:nvPr/>
        </p:nvCxnSpPr>
        <p:spPr>
          <a:xfrm>
            <a:off x="5951991" y="2543995"/>
            <a:ext cx="956700" cy="0"/>
          </a:xfrm>
          <a:prstGeom prst="straightConnector1">
            <a:avLst/>
          </a:prstGeom>
          <a:noFill/>
          <a:ln cap="flat" cmpd="sng" w="28575">
            <a:solidFill>
              <a:srgbClr val="004FC5"/>
            </a:solidFill>
            <a:prstDash val="dash"/>
            <a:miter lim="800000"/>
            <a:headEnd len="med" w="med" type="oval"/>
            <a:tailEnd len="med" w="med" type="triangle"/>
          </a:ln>
        </p:spPr>
      </p:cxnSp>
      <p:cxnSp>
        <p:nvCxnSpPr>
          <p:cNvPr id="767" name="Google Shape;767;p77"/>
          <p:cNvCxnSpPr/>
          <p:nvPr/>
        </p:nvCxnSpPr>
        <p:spPr>
          <a:xfrm>
            <a:off x="1981817" y="2543995"/>
            <a:ext cx="1358700" cy="3600"/>
          </a:xfrm>
          <a:prstGeom prst="straightConnector1">
            <a:avLst/>
          </a:prstGeom>
          <a:noFill/>
          <a:ln cap="flat" cmpd="sng" w="28575">
            <a:solidFill>
              <a:schemeClr val="dk1"/>
            </a:solidFill>
            <a:prstDash val="dash"/>
            <a:miter lim="800000"/>
            <a:headEnd len="med" w="med" type="oval"/>
            <a:tailEnd len="med" w="med" type="triangle"/>
          </a:ln>
        </p:spPr>
      </p:cxnSp>
      <p:pic>
        <p:nvPicPr>
          <p:cNvPr id="768" name="Google Shape;768;p77"/>
          <p:cNvPicPr preferRelativeResize="0"/>
          <p:nvPr/>
        </p:nvPicPr>
        <p:blipFill rotWithShape="1">
          <a:blip r:embed="rId3">
            <a:alphaModFix/>
          </a:blip>
          <a:srcRect b="0" l="0" r="0" t="0"/>
          <a:stretch/>
        </p:blipFill>
        <p:spPr>
          <a:xfrm>
            <a:off x="-750098" y="2978975"/>
            <a:ext cx="5176831" cy="2889090"/>
          </a:xfrm>
          <a:prstGeom prst="rect">
            <a:avLst/>
          </a:prstGeom>
          <a:noFill/>
          <a:ln>
            <a:noFill/>
          </a:ln>
        </p:spPr>
      </p:pic>
      <p:pic>
        <p:nvPicPr>
          <p:cNvPr id="769" name="Google Shape;769;p77"/>
          <p:cNvPicPr preferRelativeResize="0"/>
          <p:nvPr/>
        </p:nvPicPr>
        <p:blipFill rotWithShape="1">
          <a:blip r:embed="rId4">
            <a:alphaModFix/>
          </a:blip>
          <a:srcRect b="0" l="0" r="0" t="0"/>
          <a:stretch/>
        </p:blipFill>
        <p:spPr>
          <a:xfrm>
            <a:off x="4829835" y="2001457"/>
            <a:ext cx="478887" cy="478887"/>
          </a:xfrm>
          <a:prstGeom prst="rect">
            <a:avLst/>
          </a:prstGeom>
          <a:noFill/>
          <a:ln>
            <a:noFill/>
          </a:ln>
        </p:spPr>
      </p:pic>
      <p:pic>
        <p:nvPicPr>
          <p:cNvPr id="770" name="Google Shape;770;p77"/>
          <p:cNvPicPr preferRelativeResize="0"/>
          <p:nvPr/>
        </p:nvPicPr>
        <p:blipFill rotWithShape="1">
          <a:blip r:embed="rId5">
            <a:alphaModFix/>
          </a:blip>
          <a:srcRect b="0" l="0" r="0" t="0"/>
          <a:stretch/>
        </p:blipFill>
        <p:spPr>
          <a:xfrm>
            <a:off x="7063898" y="2215057"/>
            <a:ext cx="533117" cy="533116"/>
          </a:xfrm>
          <a:prstGeom prst="rect">
            <a:avLst/>
          </a:prstGeom>
          <a:noFill/>
          <a:ln>
            <a:noFill/>
          </a:ln>
        </p:spPr>
      </p:pic>
      <p:pic>
        <p:nvPicPr>
          <p:cNvPr id="771" name="Google Shape;771;p77"/>
          <p:cNvPicPr preferRelativeResize="0"/>
          <p:nvPr/>
        </p:nvPicPr>
        <p:blipFill rotWithShape="1">
          <a:blip r:embed="rId6">
            <a:alphaModFix/>
          </a:blip>
          <a:srcRect b="0" l="0" r="0" t="0"/>
          <a:stretch/>
        </p:blipFill>
        <p:spPr>
          <a:xfrm>
            <a:off x="7063898" y="1169954"/>
            <a:ext cx="550841" cy="550841"/>
          </a:xfrm>
          <a:prstGeom prst="rect">
            <a:avLst/>
          </a:prstGeom>
          <a:noFill/>
          <a:ln>
            <a:noFill/>
          </a:ln>
        </p:spPr>
      </p:pic>
      <p:cxnSp>
        <p:nvCxnSpPr>
          <p:cNvPr id="772" name="Google Shape;772;p77"/>
          <p:cNvCxnSpPr/>
          <p:nvPr/>
        </p:nvCxnSpPr>
        <p:spPr>
          <a:xfrm flipH="1" rot="10800000">
            <a:off x="5951991" y="1658162"/>
            <a:ext cx="962100" cy="493200"/>
          </a:xfrm>
          <a:prstGeom prst="straightConnector1">
            <a:avLst/>
          </a:prstGeom>
          <a:noFill/>
          <a:ln cap="flat" cmpd="sng" w="28575">
            <a:solidFill>
              <a:srgbClr val="004FC5"/>
            </a:solidFill>
            <a:prstDash val="dash"/>
            <a:miter lim="800000"/>
            <a:headEnd len="med" w="med" type="oval"/>
            <a:tailEnd len="med" w="med" type="triangle"/>
          </a:ln>
        </p:spPr>
      </p:cxnSp>
      <p:sp>
        <p:nvSpPr>
          <p:cNvPr id="773" name="Google Shape;773;p77"/>
          <p:cNvSpPr txBox="1"/>
          <p:nvPr/>
        </p:nvSpPr>
        <p:spPr>
          <a:xfrm>
            <a:off x="7628044" y="3411588"/>
            <a:ext cx="918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ГосУслуги</a:t>
            </a:r>
            <a:endParaRPr b="1" i="0" sz="1200" u="none" cap="none" strike="noStrike">
              <a:solidFill>
                <a:schemeClr val="dk1"/>
              </a:solidFill>
              <a:latin typeface="Montserrat SemiBold"/>
              <a:ea typeface="Montserrat SemiBold"/>
              <a:cs typeface="Montserrat SemiBold"/>
              <a:sym typeface="Montserrat SemiBold"/>
            </a:endParaRPr>
          </a:p>
        </p:txBody>
      </p:sp>
      <p:sp>
        <p:nvSpPr>
          <p:cNvPr id="774" name="Google Shape;774;p77"/>
          <p:cNvSpPr/>
          <p:nvPr/>
        </p:nvSpPr>
        <p:spPr>
          <a:xfrm>
            <a:off x="7070192" y="3418854"/>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pic>
        <p:nvPicPr>
          <p:cNvPr id="775" name="Google Shape;775;p77"/>
          <p:cNvPicPr preferRelativeResize="0"/>
          <p:nvPr/>
        </p:nvPicPr>
        <p:blipFill rotWithShape="1">
          <a:blip r:embed="rId7">
            <a:alphaModFix/>
          </a:blip>
          <a:srcRect b="0" l="0" r="0" t="0"/>
          <a:stretch/>
        </p:blipFill>
        <p:spPr>
          <a:xfrm>
            <a:off x="7070192" y="3227499"/>
            <a:ext cx="535908" cy="535909"/>
          </a:xfrm>
          <a:prstGeom prst="rect">
            <a:avLst/>
          </a:prstGeom>
          <a:noFill/>
          <a:ln>
            <a:noFill/>
          </a:ln>
        </p:spPr>
      </p:pic>
      <p:cxnSp>
        <p:nvCxnSpPr>
          <p:cNvPr id="776" name="Google Shape;776;p77"/>
          <p:cNvCxnSpPr/>
          <p:nvPr/>
        </p:nvCxnSpPr>
        <p:spPr>
          <a:xfrm>
            <a:off x="5951991" y="2899129"/>
            <a:ext cx="929100" cy="562500"/>
          </a:xfrm>
          <a:prstGeom prst="straightConnector1">
            <a:avLst/>
          </a:prstGeom>
          <a:noFill/>
          <a:ln cap="flat" cmpd="sng" w="28575">
            <a:solidFill>
              <a:schemeClr val="dk1"/>
            </a:solidFill>
            <a:prstDash val="dash"/>
            <a:miter lim="800000"/>
            <a:headEnd len="med" w="med" type="oval"/>
            <a:tailEnd len="med" w="med" type="triangle"/>
          </a:ln>
        </p:spPr>
      </p:cxnSp>
      <p:pic>
        <p:nvPicPr>
          <p:cNvPr id="777" name="Google Shape;777;p77"/>
          <p:cNvPicPr preferRelativeResize="0"/>
          <p:nvPr/>
        </p:nvPicPr>
        <p:blipFill rotWithShape="1">
          <a:blip r:embed="rId8">
            <a:alphaModFix/>
          </a:blip>
          <a:srcRect b="0" l="0" r="0" t="0"/>
          <a:stretch/>
        </p:blipFill>
        <p:spPr>
          <a:xfrm>
            <a:off x="422218" y="1968981"/>
            <a:ext cx="532161" cy="532161"/>
          </a:xfrm>
          <a:prstGeom prst="rect">
            <a:avLst/>
          </a:prstGeom>
          <a:noFill/>
          <a:ln>
            <a:noFill/>
          </a:ln>
        </p:spPr>
      </p:pic>
      <p:pic>
        <p:nvPicPr>
          <p:cNvPr id="778" name="Google Shape;778;p77"/>
          <p:cNvPicPr preferRelativeResize="0"/>
          <p:nvPr/>
        </p:nvPicPr>
        <p:blipFill rotWithShape="1">
          <a:blip r:embed="rId6">
            <a:alphaModFix/>
          </a:blip>
          <a:srcRect b="0" l="0" r="0" t="0"/>
          <a:stretch/>
        </p:blipFill>
        <p:spPr>
          <a:xfrm>
            <a:off x="3416449" y="1990837"/>
            <a:ext cx="550841" cy="550841"/>
          </a:xfrm>
          <a:prstGeom prst="rect">
            <a:avLst/>
          </a:prstGeom>
          <a:noFill/>
          <a:ln>
            <a:noFill/>
          </a:ln>
        </p:spPr>
      </p:pic>
      <p:pic>
        <p:nvPicPr>
          <p:cNvPr id="779" name="Google Shape;779;p77"/>
          <p:cNvPicPr preferRelativeResize="0"/>
          <p:nvPr/>
        </p:nvPicPr>
        <p:blipFill rotWithShape="1">
          <a:blip r:embed="rId9">
            <a:alphaModFix/>
          </a:blip>
          <a:srcRect b="0" l="0" r="0" t="0"/>
          <a:stretch/>
        </p:blipFill>
        <p:spPr>
          <a:xfrm>
            <a:off x="8621387" y="1291419"/>
            <a:ext cx="308210" cy="308210"/>
          </a:xfrm>
          <a:prstGeom prst="rect">
            <a:avLst/>
          </a:prstGeom>
          <a:noFill/>
          <a:ln>
            <a:noFill/>
          </a:ln>
        </p:spPr>
      </p:pic>
      <p:pic>
        <p:nvPicPr>
          <p:cNvPr id="780" name="Google Shape;780;p77"/>
          <p:cNvPicPr preferRelativeResize="0"/>
          <p:nvPr/>
        </p:nvPicPr>
        <p:blipFill rotWithShape="1">
          <a:blip r:embed="rId10">
            <a:alphaModFix/>
          </a:blip>
          <a:srcRect b="0" l="0" r="0" t="0"/>
          <a:stretch/>
        </p:blipFill>
        <p:spPr>
          <a:xfrm>
            <a:off x="8621387" y="2345449"/>
            <a:ext cx="308210" cy="308210"/>
          </a:xfrm>
          <a:prstGeom prst="rect">
            <a:avLst/>
          </a:prstGeom>
          <a:noFill/>
          <a:ln>
            <a:noFill/>
          </a:ln>
        </p:spPr>
      </p:pic>
      <p:pic>
        <p:nvPicPr>
          <p:cNvPr id="781" name="Google Shape;781;p77"/>
          <p:cNvPicPr preferRelativeResize="0"/>
          <p:nvPr/>
        </p:nvPicPr>
        <p:blipFill rotWithShape="1">
          <a:blip r:embed="rId11">
            <a:alphaModFix/>
          </a:blip>
          <a:srcRect b="0" l="0" r="0" t="0"/>
          <a:stretch/>
        </p:blipFill>
        <p:spPr>
          <a:xfrm>
            <a:off x="8609434" y="3355753"/>
            <a:ext cx="315010" cy="315010"/>
          </a:xfrm>
          <a:prstGeom prst="rect">
            <a:avLst/>
          </a:prstGeom>
          <a:noFill/>
          <a:ln>
            <a:noFill/>
          </a:ln>
        </p:spPr>
      </p:pic>
      <p:pic>
        <p:nvPicPr>
          <p:cNvPr descr="HRlink - первая система электронного кадрового документооборота" id="782" name="Google Shape;782;p77"/>
          <p:cNvPicPr preferRelativeResize="0"/>
          <p:nvPr/>
        </p:nvPicPr>
        <p:blipFill rotWithShape="1">
          <a:blip r:embed="rId12">
            <a:alphaModFix/>
          </a:blip>
          <a:srcRect b="0" l="0" r="0" t="0"/>
          <a:stretch/>
        </p:blipFill>
        <p:spPr>
          <a:xfrm>
            <a:off x="7277023" y="343195"/>
            <a:ext cx="843706" cy="318119"/>
          </a:xfrm>
          <a:prstGeom prst="rect">
            <a:avLst/>
          </a:prstGeom>
          <a:noFill/>
          <a:ln>
            <a:noFill/>
          </a:ln>
        </p:spPr>
      </p:pic>
      <p:pic>
        <p:nvPicPr>
          <p:cNvPr id="783" name="Google Shape;783;p77"/>
          <p:cNvPicPr preferRelativeResize="0"/>
          <p:nvPr/>
        </p:nvPicPr>
        <p:blipFill rotWithShape="1">
          <a:blip r:embed="rId13">
            <a:alphaModFix/>
          </a:blip>
          <a:srcRect b="0" l="0" r="0" t="0"/>
          <a:stretch/>
        </p:blipFill>
        <p:spPr>
          <a:xfrm>
            <a:off x="-67244" y="4417366"/>
            <a:ext cx="2345819" cy="761717"/>
          </a:xfrm>
          <a:prstGeom prst="rect">
            <a:avLst/>
          </a:prstGeom>
          <a:noFill/>
          <a:ln>
            <a:noFill/>
          </a:ln>
        </p:spPr>
      </p:pic>
      <p:sp>
        <p:nvSpPr>
          <p:cNvPr id="784" name="Google Shape;784;p77"/>
          <p:cNvSpPr txBox="1"/>
          <p:nvPr/>
        </p:nvSpPr>
        <p:spPr>
          <a:xfrm>
            <a:off x="228599" y="53616"/>
            <a:ext cx="6573253" cy="544188"/>
          </a:xfrm>
          <a:prstGeom prst="rect">
            <a:avLst/>
          </a:prstGeom>
          <a:noFill/>
          <a:ln>
            <a:noFill/>
          </a:ln>
        </p:spPr>
        <p:txBody>
          <a:bodyPr anchorCtr="0" anchor="t" bIns="0" lIns="0" spcFirstLastPara="1" rIns="0" wrap="square" tIns="0">
            <a:spAutoFit/>
          </a:bodyPr>
          <a:lstStyle/>
          <a:p>
            <a:pPr indent="0" lvl="0" marL="0" marR="0" rtl="0" algn="l">
              <a:lnSpc>
                <a:spcPct val="211826"/>
              </a:lnSpc>
              <a:spcBef>
                <a:spcPts val="0"/>
              </a:spcBef>
              <a:spcAft>
                <a:spcPts val="0"/>
              </a:spcAft>
              <a:buNone/>
            </a:pPr>
            <a:r>
              <a:rPr b="1" i="0" lang="ru" sz="2300" u="none" cap="none" strike="noStrike">
                <a:solidFill>
                  <a:schemeClr val="dk1"/>
                </a:solidFill>
                <a:latin typeface="Montserrat SemiBold"/>
                <a:ea typeface="Montserrat SemiBold"/>
                <a:cs typeface="Montserrat SemiBold"/>
                <a:sym typeface="Montserrat SemiBold"/>
              </a:rPr>
              <a:t>Кто как подписывает</a:t>
            </a:r>
            <a:endParaRPr b="1" i="0" sz="2300" u="none" cap="none" strike="noStrike">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78"/>
          <p:cNvSpPr/>
          <p:nvPr/>
        </p:nvSpPr>
        <p:spPr>
          <a:xfrm>
            <a:off x="5081029" y="2207879"/>
            <a:ext cx="464678" cy="317263"/>
          </a:xfrm>
          <a:custGeom>
            <a:rect b="b" l="l" r="r" t="t"/>
            <a:pathLst>
              <a:path extrusionOk="0" h="846034" w="1239140">
                <a:moveTo>
                  <a:pt x="0" y="350378"/>
                </a:moveTo>
                <a:lnTo>
                  <a:pt x="273465" y="0"/>
                </a:lnTo>
                <a:lnTo>
                  <a:pt x="1239140" y="76913"/>
                </a:lnTo>
                <a:lnTo>
                  <a:pt x="974220" y="418744"/>
                </a:lnTo>
                <a:lnTo>
                  <a:pt x="974220" y="846034"/>
                </a:lnTo>
                <a:lnTo>
                  <a:pt x="649480" y="504202"/>
                </a:lnTo>
                <a:lnTo>
                  <a:pt x="324740" y="376015"/>
                </a:lnTo>
                <a:lnTo>
                  <a:pt x="0" y="350378"/>
                </a:lnTo>
                <a:close/>
              </a:path>
            </a:pathLst>
          </a:custGeom>
          <a:solidFill>
            <a:schemeClr val="l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791" name="Google Shape;791;p78"/>
          <p:cNvSpPr txBox="1"/>
          <p:nvPr/>
        </p:nvSpPr>
        <p:spPr>
          <a:xfrm>
            <a:off x="2672535" y="2620713"/>
            <a:ext cx="1170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0" i="0" lang="ru" sz="1200" u="none" cap="none" strike="noStrike">
                <a:solidFill>
                  <a:schemeClr val="dk1"/>
                </a:solidFill>
                <a:latin typeface="Montserrat SemiBold"/>
                <a:ea typeface="Montserrat SemiBold"/>
                <a:cs typeface="Montserrat SemiBold"/>
                <a:sym typeface="Montserrat SemiBold"/>
              </a:rPr>
              <a:t>Сотрудник </a:t>
            </a:r>
            <a:endParaRPr b="0" i="0" sz="500" u="none" cap="none" strike="noStrike">
              <a:solidFill>
                <a:srgbClr val="000000"/>
              </a:solidFill>
              <a:latin typeface="Arial"/>
              <a:ea typeface="Arial"/>
              <a:cs typeface="Arial"/>
              <a:sym typeface="Arial"/>
            </a:endParaRPr>
          </a:p>
        </p:txBody>
      </p:sp>
      <p:sp>
        <p:nvSpPr>
          <p:cNvPr id="792" name="Google Shape;792;p78"/>
          <p:cNvSpPr/>
          <p:nvPr/>
        </p:nvSpPr>
        <p:spPr>
          <a:xfrm>
            <a:off x="2679296" y="2092237"/>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cxnSp>
        <p:nvCxnSpPr>
          <p:cNvPr id="793" name="Google Shape;793;p78"/>
          <p:cNvCxnSpPr/>
          <p:nvPr/>
        </p:nvCxnSpPr>
        <p:spPr>
          <a:xfrm>
            <a:off x="3814041" y="2484870"/>
            <a:ext cx="956700" cy="0"/>
          </a:xfrm>
          <a:prstGeom prst="straightConnector1">
            <a:avLst/>
          </a:prstGeom>
          <a:noFill/>
          <a:ln cap="flat" cmpd="sng" w="28575">
            <a:solidFill>
              <a:srgbClr val="004FC5"/>
            </a:solidFill>
            <a:prstDash val="dash"/>
            <a:miter lim="800000"/>
            <a:headEnd len="med" w="med" type="oval"/>
            <a:tailEnd len="med" w="med" type="triangle"/>
          </a:ln>
        </p:spPr>
      </p:cxnSp>
      <p:pic>
        <p:nvPicPr>
          <p:cNvPr id="794" name="Google Shape;794;p78"/>
          <p:cNvPicPr preferRelativeResize="0"/>
          <p:nvPr/>
        </p:nvPicPr>
        <p:blipFill rotWithShape="1">
          <a:blip r:embed="rId3">
            <a:alphaModFix/>
          </a:blip>
          <a:srcRect b="0" l="0" r="0" t="0"/>
          <a:stretch/>
        </p:blipFill>
        <p:spPr>
          <a:xfrm>
            <a:off x="2691885" y="1942332"/>
            <a:ext cx="478887" cy="478887"/>
          </a:xfrm>
          <a:prstGeom prst="rect">
            <a:avLst/>
          </a:prstGeom>
          <a:noFill/>
          <a:ln>
            <a:noFill/>
          </a:ln>
        </p:spPr>
      </p:pic>
      <p:sp>
        <p:nvSpPr>
          <p:cNvPr id="795" name="Google Shape;795;p78"/>
          <p:cNvSpPr txBox="1"/>
          <p:nvPr/>
        </p:nvSpPr>
        <p:spPr>
          <a:xfrm>
            <a:off x="5552569" y="2377988"/>
            <a:ext cx="9189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1" i="0" lang="ru" sz="1200" u="none" cap="none" strike="noStrike">
                <a:solidFill>
                  <a:schemeClr val="dk1"/>
                </a:solidFill>
                <a:latin typeface="Montserrat SemiBold"/>
                <a:ea typeface="Montserrat SemiBold"/>
                <a:cs typeface="Montserrat SemiBold"/>
                <a:sym typeface="Montserrat SemiBold"/>
              </a:rPr>
              <a:t>ГосУслуги</a:t>
            </a:r>
            <a:endParaRPr b="1" i="0" sz="1200" u="none" cap="none" strike="noStrike">
              <a:solidFill>
                <a:schemeClr val="dk1"/>
              </a:solidFill>
              <a:latin typeface="Montserrat SemiBold"/>
              <a:ea typeface="Montserrat SemiBold"/>
              <a:cs typeface="Montserrat SemiBold"/>
              <a:sym typeface="Montserrat SemiBold"/>
            </a:endParaRPr>
          </a:p>
        </p:txBody>
      </p:sp>
      <p:sp>
        <p:nvSpPr>
          <p:cNvPr id="796" name="Google Shape;796;p78"/>
          <p:cNvSpPr/>
          <p:nvPr/>
        </p:nvSpPr>
        <p:spPr>
          <a:xfrm>
            <a:off x="4994717" y="2385254"/>
            <a:ext cx="388500" cy="3906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pic>
        <p:nvPicPr>
          <p:cNvPr id="797" name="Google Shape;797;p78"/>
          <p:cNvPicPr preferRelativeResize="0"/>
          <p:nvPr/>
        </p:nvPicPr>
        <p:blipFill rotWithShape="1">
          <a:blip r:embed="rId4">
            <a:alphaModFix/>
          </a:blip>
          <a:srcRect b="0" l="0" r="0" t="0"/>
          <a:stretch/>
        </p:blipFill>
        <p:spPr>
          <a:xfrm>
            <a:off x="4994717" y="2193899"/>
            <a:ext cx="535908" cy="535909"/>
          </a:xfrm>
          <a:prstGeom prst="rect">
            <a:avLst/>
          </a:prstGeom>
          <a:noFill/>
          <a:ln>
            <a:noFill/>
          </a:ln>
        </p:spPr>
      </p:pic>
      <p:pic>
        <p:nvPicPr>
          <p:cNvPr descr="HRlink - первая система электронного кадрового документооборота" id="798" name="Google Shape;798;p78"/>
          <p:cNvPicPr preferRelativeResize="0"/>
          <p:nvPr/>
        </p:nvPicPr>
        <p:blipFill rotWithShape="1">
          <a:blip r:embed="rId5">
            <a:alphaModFix/>
          </a:blip>
          <a:srcRect b="0" l="0" r="0" t="0"/>
          <a:stretch/>
        </p:blipFill>
        <p:spPr>
          <a:xfrm>
            <a:off x="7277023" y="343195"/>
            <a:ext cx="843706" cy="318119"/>
          </a:xfrm>
          <a:prstGeom prst="rect">
            <a:avLst/>
          </a:prstGeom>
          <a:noFill/>
          <a:ln>
            <a:noFill/>
          </a:ln>
        </p:spPr>
      </p:pic>
      <p:pic>
        <p:nvPicPr>
          <p:cNvPr id="799" name="Google Shape;799;p78"/>
          <p:cNvPicPr preferRelativeResize="0"/>
          <p:nvPr/>
        </p:nvPicPr>
        <p:blipFill rotWithShape="1">
          <a:blip r:embed="rId6">
            <a:alphaModFix/>
          </a:blip>
          <a:srcRect b="0" l="0" r="0" t="0"/>
          <a:stretch/>
        </p:blipFill>
        <p:spPr>
          <a:xfrm>
            <a:off x="-67244" y="4417366"/>
            <a:ext cx="2345819" cy="761717"/>
          </a:xfrm>
          <a:prstGeom prst="rect">
            <a:avLst/>
          </a:prstGeom>
          <a:noFill/>
          <a:ln>
            <a:noFill/>
          </a:ln>
        </p:spPr>
      </p:pic>
      <p:sp>
        <p:nvSpPr>
          <p:cNvPr id="800" name="Google Shape;800;p78"/>
          <p:cNvSpPr txBox="1"/>
          <p:nvPr/>
        </p:nvSpPr>
        <p:spPr>
          <a:xfrm>
            <a:off x="228599" y="53616"/>
            <a:ext cx="6573253" cy="544188"/>
          </a:xfrm>
          <a:prstGeom prst="rect">
            <a:avLst/>
          </a:prstGeom>
          <a:noFill/>
          <a:ln>
            <a:noFill/>
          </a:ln>
        </p:spPr>
        <p:txBody>
          <a:bodyPr anchorCtr="0" anchor="t" bIns="0" lIns="0" spcFirstLastPara="1" rIns="0" wrap="square" tIns="0">
            <a:spAutoFit/>
          </a:bodyPr>
          <a:lstStyle/>
          <a:p>
            <a:pPr indent="0" lvl="0" marL="0" marR="0" rtl="0" algn="l">
              <a:lnSpc>
                <a:spcPct val="211826"/>
              </a:lnSpc>
              <a:spcBef>
                <a:spcPts val="0"/>
              </a:spcBef>
              <a:spcAft>
                <a:spcPts val="0"/>
              </a:spcAft>
              <a:buNone/>
            </a:pPr>
            <a:r>
              <a:rPr b="1" i="0" lang="ru" sz="2300" u="none" cap="none" strike="noStrike">
                <a:solidFill>
                  <a:schemeClr val="dk1"/>
                </a:solidFill>
                <a:latin typeface="Montserrat SemiBold"/>
                <a:ea typeface="Montserrat SemiBold"/>
                <a:cs typeface="Montserrat SemiBold"/>
                <a:sym typeface="Montserrat SemiBold"/>
              </a:rPr>
              <a:t>Подписание ГосУслуги</a:t>
            </a:r>
            <a:endParaRPr b="1" i="0" sz="2300" u="none" cap="none" strike="noStrike">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79"/>
          <p:cNvSpPr/>
          <p:nvPr/>
        </p:nvSpPr>
        <p:spPr>
          <a:xfrm>
            <a:off x="267721" y="168"/>
            <a:ext cx="7197589" cy="5143500"/>
          </a:xfrm>
          <a:custGeom>
            <a:rect b="b" l="l" r="r" t="t"/>
            <a:pathLst>
              <a:path extrusionOk="0" h="6858000" w="9826060">
                <a:moveTo>
                  <a:pt x="0" y="0"/>
                </a:moveTo>
                <a:lnTo>
                  <a:pt x="9826060" y="0"/>
                </a:lnTo>
                <a:cubicBezTo>
                  <a:pt x="8965232" y="0"/>
                  <a:pt x="8267393" y="697839"/>
                  <a:pt x="8267393" y="1558667"/>
                </a:cubicBezTo>
                <a:lnTo>
                  <a:pt x="8267393" y="6858000"/>
                </a:lnTo>
                <a:lnTo>
                  <a:pt x="0" y="6858000"/>
                </a:lnTo>
                <a:lnTo>
                  <a:pt x="0" y="0"/>
                </a:lnTo>
                <a:close/>
              </a:path>
            </a:pathLst>
          </a:cu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Изображение выглядит как человек, мужчина, мужской&#10;&#10;Автоматически созданное описание" id="806" name="Google Shape;806;p79"/>
          <p:cNvPicPr preferRelativeResize="0"/>
          <p:nvPr/>
        </p:nvPicPr>
        <p:blipFill rotWithShape="1">
          <a:blip r:embed="rId3">
            <a:alphaModFix/>
          </a:blip>
          <a:srcRect b="0" l="0" r="0" t="0"/>
          <a:stretch/>
        </p:blipFill>
        <p:spPr>
          <a:xfrm>
            <a:off x="5501958" y="584513"/>
            <a:ext cx="3536811" cy="4558819"/>
          </a:xfrm>
          <a:prstGeom prst="rect">
            <a:avLst/>
          </a:prstGeom>
          <a:noFill/>
          <a:ln>
            <a:noFill/>
          </a:ln>
        </p:spPr>
      </p:pic>
      <p:sp>
        <p:nvSpPr>
          <p:cNvPr id="807" name="Google Shape;807;p79"/>
          <p:cNvSpPr/>
          <p:nvPr/>
        </p:nvSpPr>
        <p:spPr>
          <a:xfrm>
            <a:off x="378850" y="320358"/>
            <a:ext cx="5319900" cy="7617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rgbClr val="262626"/>
                </a:solidFill>
                <a:latin typeface="Montserrat SemiBold"/>
                <a:ea typeface="Montserrat SemiBold"/>
                <a:cs typeface="Montserrat SemiBold"/>
                <a:sym typeface="Montserrat SemiBold"/>
              </a:rPr>
              <a:t>Бумажный документооборот — </a:t>
            </a:r>
            <a:r>
              <a:rPr b="1" i="0" lang="ru" sz="2300" u="none" cap="none" strike="noStrike">
                <a:solidFill>
                  <a:srgbClr val="0050C6"/>
                </a:solidFill>
                <a:latin typeface="Montserrat SemiBold"/>
                <a:ea typeface="Montserrat SemiBold"/>
                <a:cs typeface="Montserrat SemiBold"/>
                <a:sym typeface="Montserrat SemiBold"/>
              </a:rPr>
              <a:t>прошлый век</a:t>
            </a:r>
            <a:endParaRPr b="0" i="0" sz="1100" u="none" cap="none" strike="noStrike">
              <a:solidFill>
                <a:srgbClr val="000000"/>
              </a:solidFill>
              <a:latin typeface="Arial"/>
              <a:ea typeface="Arial"/>
              <a:cs typeface="Arial"/>
              <a:sym typeface="Arial"/>
            </a:endParaRPr>
          </a:p>
        </p:txBody>
      </p:sp>
      <p:sp>
        <p:nvSpPr>
          <p:cNvPr id="808" name="Google Shape;808;p79"/>
          <p:cNvSpPr/>
          <p:nvPr/>
        </p:nvSpPr>
        <p:spPr>
          <a:xfrm>
            <a:off x="379654" y="1082070"/>
            <a:ext cx="4103400" cy="2769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ru" sz="1400" u="none" cap="none" strike="noStrike">
                <a:solidFill>
                  <a:srgbClr val="262626"/>
                </a:solidFill>
                <a:latin typeface="Montserrat Light"/>
                <a:ea typeface="Montserrat Light"/>
                <a:cs typeface="Montserrat Light"/>
                <a:sym typeface="Montserrat Light"/>
              </a:rPr>
              <a:t>Неудобен ни компаниям, ни сотрудникам  </a:t>
            </a:r>
            <a:endParaRPr b="0" i="0" sz="1100" u="none" cap="none" strike="noStrike">
              <a:solidFill>
                <a:srgbClr val="000000"/>
              </a:solidFill>
              <a:latin typeface="Arial"/>
              <a:ea typeface="Arial"/>
              <a:cs typeface="Arial"/>
              <a:sym typeface="Arial"/>
            </a:endParaRPr>
          </a:p>
        </p:txBody>
      </p:sp>
      <p:sp>
        <p:nvSpPr>
          <p:cNvPr id="809" name="Google Shape;809;p79"/>
          <p:cNvSpPr/>
          <p:nvPr/>
        </p:nvSpPr>
        <p:spPr>
          <a:xfrm>
            <a:off x="857982" y="1465408"/>
            <a:ext cx="3714000" cy="831000"/>
          </a:xfrm>
          <a:prstGeom prst="rect">
            <a:avLst/>
          </a:prstGeom>
          <a:noFill/>
          <a:ln>
            <a:noFill/>
          </a:ln>
        </p:spPr>
        <p:txBody>
          <a:bodyPr anchorCtr="0" anchor="b" bIns="34275" lIns="68550" spcFirstLastPara="1" rIns="68550" wrap="square" tIns="34275">
            <a:noAutofit/>
          </a:bodyPr>
          <a:lstStyle/>
          <a:p>
            <a:pPr indent="0" lvl="0" marL="0" marR="0" rtl="0" algn="l">
              <a:lnSpc>
                <a:spcPct val="100000"/>
              </a:lnSpc>
              <a:spcBef>
                <a:spcPts val="0"/>
              </a:spcBef>
              <a:spcAft>
                <a:spcPts val="0"/>
              </a:spcAft>
              <a:buClr>
                <a:srgbClr val="000000"/>
              </a:buClr>
              <a:buSzPts val="1700"/>
              <a:buFont typeface="Arial"/>
              <a:buNone/>
            </a:pPr>
            <a:r>
              <a:rPr b="0" i="0" lang="ru" sz="1700" u="none" cap="none" strike="noStrike">
                <a:solidFill>
                  <a:srgbClr val="0050C6"/>
                </a:solidFill>
                <a:latin typeface="Montserrat Medium"/>
                <a:ea typeface="Montserrat Medium"/>
                <a:cs typeface="Montserrat Medium"/>
                <a:sym typeface="Montserrat Medium"/>
              </a:rPr>
              <a:t>Сотрудники</a:t>
            </a:r>
            <a:r>
              <a:rPr b="1" i="0" lang="ru" sz="1700" u="none" cap="none" strike="noStrike">
                <a:solidFill>
                  <a:srgbClr val="000000"/>
                </a:solidFill>
                <a:latin typeface="Montserrat"/>
                <a:ea typeface="Montserrat"/>
                <a:cs typeface="Montserrat"/>
                <a:sym typeface="Montserrat"/>
              </a:rPr>
              <a:t> </a:t>
            </a:r>
            <a:r>
              <a:rPr b="0" i="0" lang="ru" sz="1700" u="none" cap="none" strike="noStrike">
                <a:solidFill>
                  <a:srgbClr val="262626"/>
                </a:solidFill>
                <a:latin typeface="Montserrat Medium"/>
                <a:ea typeface="Montserrat Medium"/>
                <a:cs typeface="Montserrat Medium"/>
                <a:sym typeface="Montserrat Medium"/>
              </a:rPr>
              <a:t>тонут в рутине задач, которые можно автоматизировать</a:t>
            </a:r>
            <a:endParaRPr b="0" i="0" sz="1700" u="none" cap="none" strike="noStrike">
              <a:solidFill>
                <a:srgbClr val="000000"/>
              </a:solidFill>
              <a:latin typeface="Arial"/>
              <a:ea typeface="Arial"/>
              <a:cs typeface="Arial"/>
              <a:sym typeface="Arial"/>
            </a:endParaRPr>
          </a:p>
        </p:txBody>
      </p:sp>
      <p:sp>
        <p:nvSpPr>
          <p:cNvPr id="810" name="Google Shape;810;p79"/>
          <p:cNvSpPr/>
          <p:nvPr/>
        </p:nvSpPr>
        <p:spPr>
          <a:xfrm>
            <a:off x="857982" y="2777314"/>
            <a:ext cx="3934500" cy="5769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700"/>
              <a:buFont typeface="Arial"/>
              <a:buNone/>
            </a:pPr>
            <a:r>
              <a:rPr b="0" i="0" lang="ru" sz="1700" u="none" cap="none" strike="noStrike">
                <a:solidFill>
                  <a:srgbClr val="0050C6"/>
                </a:solidFill>
                <a:latin typeface="Montserrat Medium"/>
                <a:ea typeface="Montserrat Medium"/>
                <a:cs typeface="Montserrat Medium"/>
                <a:sym typeface="Montserrat Medium"/>
              </a:rPr>
              <a:t>Компании</a:t>
            </a:r>
            <a:r>
              <a:rPr b="0" i="0" lang="ru" sz="1700" u="none" cap="none" strike="noStrike">
                <a:solidFill>
                  <a:srgbClr val="000000"/>
                </a:solidFill>
                <a:latin typeface="Montserrat Medium"/>
                <a:ea typeface="Montserrat Medium"/>
                <a:cs typeface="Montserrat Medium"/>
                <a:sym typeface="Montserrat Medium"/>
              </a:rPr>
              <a:t> </a:t>
            </a:r>
            <a:r>
              <a:rPr b="0" i="0" lang="ru" sz="1700" u="none" cap="none" strike="noStrike">
                <a:solidFill>
                  <a:srgbClr val="262626"/>
                </a:solidFill>
                <a:latin typeface="Montserrat Medium"/>
                <a:ea typeface="Montserrat Medium"/>
                <a:cs typeface="Montserrat Medium"/>
                <a:sym typeface="Montserrat Medium"/>
              </a:rPr>
              <a:t>тратят ресурсы</a:t>
            </a:r>
            <a:br>
              <a:rPr b="0" i="0" lang="ru" sz="1700" u="none" cap="none" strike="noStrike">
                <a:solidFill>
                  <a:srgbClr val="262626"/>
                </a:solidFill>
                <a:latin typeface="Montserrat Medium"/>
                <a:ea typeface="Montserrat Medium"/>
                <a:cs typeface="Montserrat Medium"/>
                <a:sym typeface="Montserrat Medium"/>
              </a:rPr>
            </a:br>
            <a:r>
              <a:rPr b="0" i="0" lang="ru" sz="1700" u="none" cap="none" strike="noStrike">
                <a:solidFill>
                  <a:srgbClr val="262626"/>
                </a:solidFill>
                <a:latin typeface="Montserrat Medium"/>
                <a:ea typeface="Montserrat Medium"/>
                <a:cs typeface="Montserrat Medium"/>
                <a:sym typeface="Montserrat Medium"/>
              </a:rPr>
              <a:t>и несут юридические риски</a:t>
            </a:r>
            <a:endParaRPr b="0" i="0" sz="1700" u="none" cap="none" strike="noStrike">
              <a:solidFill>
                <a:srgbClr val="262626"/>
              </a:solidFill>
              <a:latin typeface="Montserrat Medium"/>
              <a:ea typeface="Montserrat Medium"/>
              <a:cs typeface="Montserrat Medium"/>
              <a:sym typeface="Montserrat Medium"/>
            </a:endParaRPr>
          </a:p>
        </p:txBody>
      </p:sp>
      <p:sp>
        <p:nvSpPr>
          <p:cNvPr id="811" name="Google Shape;811;p79"/>
          <p:cNvSpPr/>
          <p:nvPr/>
        </p:nvSpPr>
        <p:spPr>
          <a:xfrm rot="-726793">
            <a:off x="-57174" y="3704410"/>
            <a:ext cx="2784106" cy="1258465"/>
          </a:xfrm>
          <a:custGeom>
            <a:rect b="b" l="l" r="r" t="t"/>
            <a:pathLst>
              <a:path extrusionOk="0" h="1160233" w="2568035">
                <a:moveTo>
                  <a:pt x="0" y="102030"/>
                </a:moveTo>
                <a:cubicBezTo>
                  <a:pt x="0" y="102030"/>
                  <a:pt x="1347627" y="-436599"/>
                  <a:pt x="1195052" y="961287"/>
                </a:cubicBezTo>
                <a:cubicBezTo>
                  <a:pt x="1195052" y="961287"/>
                  <a:pt x="1118788" y="1253542"/>
                  <a:pt x="1290417" y="1129609"/>
                </a:cubicBezTo>
                <a:cubicBezTo>
                  <a:pt x="1462046" y="1005676"/>
                  <a:pt x="1948256" y="-452373"/>
                  <a:pt x="2568036" y="967636"/>
                </a:cubicBezTo>
              </a:path>
            </a:pathLst>
          </a:custGeom>
          <a:noFill/>
          <a:ln cap="flat" cmpd="sng" w="304800">
            <a:solidFill>
              <a:srgbClr val="9DEFC4"/>
            </a:solidFill>
            <a:prstDash val="solid"/>
            <a:miter lim="8000"/>
            <a:headEnd len="sm" w="sm" type="none"/>
            <a:tailEnd len="sm" w="sm" type="none"/>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812" name="Google Shape;812;p79"/>
          <p:cNvPicPr preferRelativeResize="0"/>
          <p:nvPr/>
        </p:nvPicPr>
        <p:blipFill rotWithShape="1">
          <a:blip r:embed="rId4">
            <a:alphaModFix/>
          </a:blip>
          <a:srcRect b="0" l="0" r="0" t="0"/>
          <a:stretch/>
        </p:blipFill>
        <p:spPr>
          <a:xfrm>
            <a:off x="487354" y="1903622"/>
            <a:ext cx="103582" cy="102144"/>
          </a:xfrm>
          <a:prstGeom prst="rect">
            <a:avLst/>
          </a:prstGeom>
          <a:noFill/>
          <a:ln>
            <a:noFill/>
          </a:ln>
        </p:spPr>
      </p:pic>
      <p:pic>
        <p:nvPicPr>
          <p:cNvPr id="813" name="Google Shape;813;p79"/>
          <p:cNvPicPr preferRelativeResize="0"/>
          <p:nvPr/>
        </p:nvPicPr>
        <p:blipFill rotWithShape="1">
          <a:blip r:embed="rId5">
            <a:alphaModFix/>
          </a:blip>
          <a:srcRect b="0" l="0" r="0" t="0"/>
          <a:stretch/>
        </p:blipFill>
        <p:spPr>
          <a:xfrm>
            <a:off x="487354" y="2995036"/>
            <a:ext cx="103582" cy="102144"/>
          </a:xfrm>
          <a:prstGeom prst="rect">
            <a:avLst/>
          </a:prstGeom>
          <a:noFill/>
          <a:ln>
            <a:noFill/>
          </a:ln>
        </p:spPr>
      </p:pic>
      <p:sp>
        <p:nvSpPr>
          <p:cNvPr id="814" name="Google Shape;814;p79"/>
          <p:cNvSpPr txBox="1"/>
          <p:nvPr>
            <p:ph idx="12" type="sldNum"/>
          </p:nvPr>
        </p:nvSpPr>
        <p:spPr>
          <a:xfrm>
            <a:off x="102251" y="4767120"/>
            <a:ext cx="241800" cy="273900"/>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SzPts val="500"/>
              <a:buNone/>
            </a:pPr>
            <a:fld id="{00000000-1234-1234-1234-123412341234}" type="slidenum">
              <a:rPr lang="ru">
                <a:solidFill>
                  <a:srgbClr val="FF8375"/>
                </a:solidFill>
                <a:latin typeface="Montserrat Medium"/>
                <a:ea typeface="Montserrat Medium"/>
                <a:cs typeface="Montserrat Medium"/>
                <a:sym typeface="Montserrat Medium"/>
              </a:rPr>
              <a:t>‹#›</a:t>
            </a:fld>
            <a:endParaRPr>
              <a:solidFill>
                <a:srgbClr val="FF8375"/>
              </a:solidFill>
              <a:latin typeface="Montserrat Medium"/>
              <a:ea typeface="Montserrat Medium"/>
              <a:cs typeface="Montserrat Medium"/>
              <a:sym typeface="Montserrat Medium"/>
            </a:endParaRPr>
          </a:p>
        </p:txBody>
      </p:sp>
      <p:pic>
        <p:nvPicPr>
          <p:cNvPr id="815" name="Google Shape;815;p79"/>
          <p:cNvPicPr preferRelativeResize="0"/>
          <p:nvPr/>
        </p:nvPicPr>
        <p:blipFill rotWithShape="1">
          <a:blip r:embed="rId6">
            <a:alphaModFix/>
          </a:blip>
          <a:srcRect b="0" l="0" r="0" t="0"/>
          <a:stretch/>
        </p:blipFill>
        <p:spPr>
          <a:xfrm>
            <a:off x="1553" y="0"/>
            <a:ext cx="9140300" cy="5143501"/>
          </a:xfrm>
          <a:prstGeom prst="rect">
            <a:avLst/>
          </a:prstGeom>
          <a:noFill/>
          <a:ln>
            <a:noFill/>
          </a:ln>
        </p:spPr>
      </p:pic>
      <p:pic>
        <p:nvPicPr>
          <p:cNvPr descr="HRlink - первая система электронного кадрового документооборота" id="816" name="Google Shape;816;p79"/>
          <p:cNvPicPr preferRelativeResize="0"/>
          <p:nvPr/>
        </p:nvPicPr>
        <p:blipFill rotWithShape="1">
          <a:blip r:embed="rId7">
            <a:alphaModFix/>
          </a:blip>
          <a:srcRect b="0" l="0" r="0" t="0"/>
          <a:stretch/>
        </p:blipFill>
        <p:spPr>
          <a:xfrm>
            <a:off x="7277023" y="343195"/>
            <a:ext cx="843706" cy="318119"/>
          </a:xfrm>
          <a:prstGeom prst="rect">
            <a:avLst/>
          </a:prstGeom>
          <a:noFill/>
          <a:ln>
            <a:noFill/>
          </a:ln>
        </p:spPr>
      </p:pic>
      <p:pic>
        <p:nvPicPr>
          <p:cNvPr id="817" name="Google Shape;817;p79"/>
          <p:cNvPicPr preferRelativeResize="0"/>
          <p:nvPr/>
        </p:nvPicPr>
        <p:blipFill rotWithShape="1">
          <a:blip r:embed="rId8">
            <a:alphaModFix/>
          </a:blip>
          <a:srcRect b="0" l="0" r="0" t="0"/>
          <a:stretch/>
        </p:blipFill>
        <p:spPr>
          <a:xfrm>
            <a:off x="-67244" y="4417366"/>
            <a:ext cx="2345819" cy="7617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8"/>
        </a:solidFill>
      </p:bgPr>
    </p:bg>
    <p:spTree>
      <p:nvGrpSpPr>
        <p:cNvPr id="821" name="Shape 821"/>
        <p:cNvGrpSpPr/>
        <p:nvPr/>
      </p:nvGrpSpPr>
      <p:grpSpPr>
        <a:xfrm>
          <a:off x="0" y="0"/>
          <a:ext cx="0" cy="0"/>
          <a:chOff x="0" y="0"/>
          <a:chExt cx="0" cy="0"/>
        </a:xfrm>
      </p:grpSpPr>
      <p:sp>
        <p:nvSpPr>
          <p:cNvPr id="822" name="Google Shape;822;p80"/>
          <p:cNvSpPr txBox="1"/>
          <p:nvPr>
            <p:ph type="ctrTitle"/>
          </p:nvPr>
        </p:nvSpPr>
        <p:spPr>
          <a:xfrm>
            <a:off x="1143001" y="841772"/>
            <a:ext cx="6858000" cy="1790700"/>
          </a:xfrm>
          <a:prstGeom prst="rect">
            <a:avLst/>
          </a:prstGeom>
          <a:noFill/>
          <a:ln>
            <a:noFill/>
          </a:ln>
        </p:spPr>
        <p:txBody>
          <a:bodyPr anchorCtr="0" anchor="b" bIns="17150" lIns="34275" spcFirstLastPara="1" rIns="34275" wrap="square" tIns="17150">
            <a:normAutofit/>
          </a:bodyPr>
          <a:lstStyle/>
          <a:p>
            <a:pPr indent="0" lvl="0" marL="0" rtl="0" algn="ctr">
              <a:lnSpc>
                <a:spcPct val="90000"/>
              </a:lnSpc>
              <a:spcBef>
                <a:spcPts val="0"/>
              </a:spcBef>
              <a:spcAft>
                <a:spcPts val="0"/>
              </a:spcAft>
              <a:buSzPts val="4500"/>
              <a:buNone/>
            </a:pPr>
            <a:r>
              <a:rPr lang="ru"/>
              <a:t>СЛАЙД РФРИТ</a:t>
            </a:r>
            <a:endParaRPr/>
          </a:p>
        </p:txBody>
      </p:sp>
      <p:sp>
        <p:nvSpPr>
          <p:cNvPr id="823" name="Google Shape;823;p80"/>
          <p:cNvSpPr txBox="1"/>
          <p:nvPr>
            <p:ph idx="1" type="subTitle"/>
          </p:nvPr>
        </p:nvSpPr>
        <p:spPr>
          <a:xfrm>
            <a:off x="1143001" y="2701529"/>
            <a:ext cx="6858000" cy="1241700"/>
          </a:xfrm>
          <a:prstGeom prst="rect">
            <a:avLst/>
          </a:prstGeom>
          <a:noFill/>
          <a:ln>
            <a:noFill/>
          </a:ln>
        </p:spPr>
        <p:txBody>
          <a:bodyPr anchorCtr="0" anchor="t" bIns="17150" lIns="34275" spcFirstLastPara="1" rIns="34275" wrap="square" tIns="17150">
            <a:normAutofit/>
          </a:bodyPr>
          <a:lstStyle/>
          <a:p>
            <a:pPr indent="0" lvl="0" marL="0" rtl="0" algn="ctr">
              <a:lnSpc>
                <a:spcPct val="90000"/>
              </a:lnSpc>
              <a:spcBef>
                <a:spcPts val="800"/>
              </a:spcBef>
              <a:spcAft>
                <a:spcPts val="0"/>
              </a:spcAft>
              <a:buSzPts val="1800"/>
              <a:buNone/>
            </a:pPr>
            <a:r>
              <a:t/>
            </a:r>
            <a:endParaRPr/>
          </a:p>
        </p:txBody>
      </p:sp>
      <p:pic>
        <p:nvPicPr>
          <p:cNvPr id="824" name="Google Shape;824;p80"/>
          <p:cNvPicPr preferRelativeResize="0"/>
          <p:nvPr/>
        </p:nvPicPr>
        <p:blipFill rotWithShape="1">
          <a:blip r:embed="rId3">
            <a:alphaModFix/>
          </a:blip>
          <a:srcRect b="0" l="0" r="0" t="0"/>
          <a:stretch/>
        </p:blipFill>
        <p:spPr>
          <a:xfrm>
            <a:off x="8947" y="413657"/>
            <a:ext cx="9022530" cy="426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8"/>
        </a:solidFill>
      </p:bgPr>
    </p:bg>
    <p:spTree>
      <p:nvGrpSpPr>
        <p:cNvPr id="828" name="Shape 828"/>
        <p:cNvGrpSpPr/>
        <p:nvPr/>
      </p:nvGrpSpPr>
      <p:grpSpPr>
        <a:xfrm>
          <a:off x="0" y="0"/>
          <a:ext cx="0" cy="0"/>
          <a:chOff x="0" y="0"/>
          <a:chExt cx="0" cy="0"/>
        </a:xfrm>
      </p:grpSpPr>
      <p:sp>
        <p:nvSpPr>
          <p:cNvPr id="829" name="Google Shape;829;p81"/>
          <p:cNvSpPr txBox="1"/>
          <p:nvPr>
            <p:ph type="ctrTitle"/>
          </p:nvPr>
        </p:nvSpPr>
        <p:spPr>
          <a:xfrm>
            <a:off x="1143001" y="841772"/>
            <a:ext cx="6858000" cy="1790700"/>
          </a:xfrm>
          <a:prstGeom prst="rect">
            <a:avLst/>
          </a:prstGeom>
          <a:noFill/>
          <a:ln>
            <a:noFill/>
          </a:ln>
        </p:spPr>
        <p:txBody>
          <a:bodyPr anchorCtr="0" anchor="b" bIns="17150" lIns="34275" spcFirstLastPara="1" rIns="34275" wrap="square" tIns="17150">
            <a:normAutofit/>
          </a:bodyPr>
          <a:lstStyle/>
          <a:p>
            <a:pPr indent="0" lvl="0" marL="0" rtl="0" algn="ctr">
              <a:lnSpc>
                <a:spcPct val="90000"/>
              </a:lnSpc>
              <a:spcBef>
                <a:spcPts val="0"/>
              </a:spcBef>
              <a:spcAft>
                <a:spcPts val="0"/>
              </a:spcAft>
              <a:buSzPts val="4500"/>
              <a:buNone/>
            </a:pPr>
            <a:r>
              <a:rPr lang="ru"/>
              <a:t>СЛАЙД РФРИТ</a:t>
            </a:r>
            <a:endParaRPr/>
          </a:p>
        </p:txBody>
      </p:sp>
      <p:pic>
        <p:nvPicPr>
          <p:cNvPr id="830" name="Google Shape;830;p81"/>
          <p:cNvPicPr preferRelativeResize="0"/>
          <p:nvPr/>
        </p:nvPicPr>
        <p:blipFill rotWithShape="1">
          <a:blip r:embed="rId3">
            <a:alphaModFix/>
          </a:blip>
          <a:srcRect b="0" l="0" r="0" t="0"/>
          <a:stretch/>
        </p:blipFill>
        <p:spPr>
          <a:xfrm>
            <a:off x="346149" y="1298972"/>
            <a:ext cx="8451702" cy="1866900"/>
          </a:xfrm>
          <a:prstGeom prst="rect">
            <a:avLst/>
          </a:prstGeom>
          <a:noFill/>
          <a:ln>
            <a:noFill/>
          </a:ln>
        </p:spPr>
      </p:pic>
      <p:sp>
        <p:nvSpPr>
          <p:cNvPr id="831" name="Google Shape;831;p81"/>
          <p:cNvSpPr/>
          <p:nvPr/>
        </p:nvSpPr>
        <p:spPr>
          <a:xfrm>
            <a:off x="241749" y="342950"/>
            <a:ext cx="5048707" cy="3810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chemeClr val="dk1"/>
                </a:solidFill>
                <a:latin typeface="Montserrat SemiBold"/>
                <a:ea typeface="Montserrat SemiBold"/>
                <a:cs typeface="Montserrat SemiBold"/>
                <a:sym typeface="Montserrat SemiBold"/>
              </a:rPr>
              <a:t>Прозрачная стоимость</a:t>
            </a:r>
            <a:endParaRPr b="1" i="0" sz="2300" u="none" cap="none" strike="noStrike">
              <a:solidFill>
                <a:srgbClr val="262626"/>
              </a:solidFill>
              <a:latin typeface="Montserrat SemiBold"/>
              <a:ea typeface="Montserrat SemiBold"/>
              <a:cs typeface="Montserrat SemiBold"/>
              <a:sym typeface="Montserrat SemiBold"/>
            </a:endParaRPr>
          </a:p>
        </p:txBody>
      </p:sp>
      <p:sp>
        <p:nvSpPr>
          <p:cNvPr id="832" name="Google Shape;832;p81"/>
          <p:cNvSpPr/>
          <p:nvPr/>
        </p:nvSpPr>
        <p:spPr>
          <a:xfrm>
            <a:off x="849157" y="3740893"/>
            <a:ext cx="7151844" cy="798449"/>
          </a:xfrm>
          <a:prstGeom prst="rect">
            <a:avLst/>
          </a:prstGeom>
          <a:noFill/>
          <a:ln>
            <a:noFill/>
          </a:ln>
        </p:spPr>
        <p:txBody>
          <a:bodyPr anchorCtr="0" anchor="t"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300"/>
              <a:buFont typeface="Arial"/>
              <a:buNone/>
            </a:pPr>
            <a:r>
              <a:rPr b="1" i="0" lang="ru" sz="2300" u="none" cap="none" strike="noStrike">
                <a:solidFill>
                  <a:schemeClr val="dk1"/>
                </a:solidFill>
                <a:latin typeface="Montserrat SemiBold"/>
                <a:ea typeface="Montserrat SemiBold"/>
                <a:cs typeface="Montserrat SemiBold"/>
                <a:sym typeface="Montserrat SemiBold"/>
              </a:rPr>
              <a:t>70 сотрудников + 1 кадровик + 1 базовая лицензия  = 50 000 рублей в год  </a:t>
            </a:r>
            <a:endParaRPr b="1" i="0" sz="2300" u="none" cap="none" strike="noStrike">
              <a:solidFill>
                <a:srgbClr val="262626"/>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4"/>
          <p:cNvSpPr/>
          <p:nvPr/>
        </p:nvSpPr>
        <p:spPr>
          <a:xfrm>
            <a:off x="408343" y="345275"/>
            <a:ext cx="4242000" cy="6693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rgbClr val="004FC5"/>
                </a:solidFill>
                <a:latin typeface="Montserrat SemiBold"/>
                <a:ea typeface="Montserrat SemiBold"/>
                <a:cs typeface="Montserrat SemiBold"/>
                <a:sym typeface="Montserrat SemiBold"/>
              </a:rPr>
              <a:t>Колуканов Даниил</a:t>
            </a:r>
            <a:endParaRPr b="0" i="0" sz="700" u="none" cap="none" strike="noStrike">
              <a:solidFill>
                <a:srgbClr val="004FC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200"/>
              <a:buFont typeface="Arial"/>
              <a:buNone/>
            </a:pPr>
            <a:r>
              <a:rPr b="0" i="0" lang="ru" sz="1200" u="none" cap="none" strike="noStrike">
                <a:solidFill>
                  <a:schemeClr val="dk2"/>
                </a:solidFill>
                <a:latin typeface="Montserrat Light"/>
                <a:ea typeface="Montserrat Light"/>
                <a:cs typeface="Montserrat Light"/>
                <a:sym typeface="Montserrat Light"/>
              </a:rPr>
              <a:t>Ведущий менеджер по работе с клиентами </a:t>
            </a:r>
            <a:r>
              <a:rPr b="0" i="0" lang="ru" sz="1200" u="sng" cap="none" strike="noStrike">
                <a:solidFill>
                  <a:schemeClr val="hlink"/>
                </a:solidFill>
                <a:latin typeface="Montserrat Light"/>
                <a:ea typeface="Montserrat Light"/>
                <a:cs typeface="Montserrat Light"/>
                <a:sym typeface="Montserrat Light"/>
                <a:hlinkClick r:id="rId3"/>
              </a:rPr>
              <a:t>HRLink</a:t>
            </a:r>
            <a:endParaRPr b="0" i="0" sz="1200" u="none" cap="none" strike="noStrike">
              <a:solidFill>
                <a:schemeClr val="dk1"/>
              </a:solidFill>
              <a:latin typeface="Montserrat Light"/>
              <a:ea typeface="Montserrat Light"/>
              <a:cs typeface="Montserrat Light"/>
              <a:sym typeface="Montserrat Light"/>
            </a:endParaRPr>
          </a:p>
        </p:txBody>
      </p:sp>
      <p:grpSp>
        <p:nvGrpSpPr>
          <p:cNvPr id="469" name="Google Shape;469;p64"/>
          <p:cNvGrpSpPr/>
          <p:nvPr/>
        </p:nvGrpSpPr>
        <p:grpSpPr>
          <a:xfrm>
            <a:off x="1554648" y="3153885"/>
            <a:ext cx="1827599" cy="538175"/>
            <a:chOff x="833148" y="5372995"/>
            <a:chExt cx="4283100" cy="919800"/>
          </a:xfrm>
        </p:grpSpPr>
        <p:sp>
          <p:nvSpPr>
            <p:cNvPr id="470" name="Google Shape;470;p64"/>
            <p:cNvSpPr/>
            <p:nvPr/>
          </p:nvSpPr>
          <p:spPr>
            <a:xfrm>
              <a:off x="1221671" y="5372995"/>
              <a:ext cx="3506100" cy="919800"/>
            </a:xfrm>
            <a:prstGeom prst="roundRect">
              <a:avLst>
                <a:gd fmla="val 50000" name="adj"/>
              </a:avLst>
            </a:prstGeom>
            <a:noFill/>
            <a:ln cap="flat" cmpd="sng" w="38100">
              <a:solidFill>
                <a:schemeClr val="dk1"/>
              </a:solidFill>
              <a:prstDash val="solid"/>
              <a:miter lim="800000"/>
              <a:headEnd len="sm" w="sm" type="none"/>
              <a:tailEnd len="sm" w="sm" type="none"/>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471" name="Google Shape;471;p64"/>
            <p:cNvSpPr txBox="1"/>
            <p:nvPr/>
          </p:nvSpPr>
          <p:spPr>
            <a:xfrm>
              <a:off x="833148" y="5555863"/>
              <a:ext cx="4283100" cy="348600"/>
            </a:xfrm>
            <a:prstGeom prst="rect">
              <a:avLst/>
            </a:prstGeom>
            <a:noFill/>
            <a:ln>
              <a:noFill/>
            </a:ln>
          </p:spPr>
          <p:txBody>
            <a:bodyPr anchorCtr="0" anchor="t" bIns="17150" lIns="34275" spcFirstLastPara="1" rIns="34275" wrap="square" tIns="17150">
              <a:spAutoFit/>
            </a:bodyPr>
            <a:lstStyle/>
            <a:p>
              <a:pPr indent="0" lvl="0" marL="0" marR="0" rtl="0" algn="ctr">
                <a:lnSpc>
                  <a:spcPct val="100000"/>
                </a:lnSpc>
                <a:spcBef>
                  <a:spcPts val="0"/>
                </a:spcBef>
                <a:spcAft>
                  <a:spcPts val="0"/>
                </a:spcAft>
                <a:buClr>
                  <a:srgbClr val="000000"/>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Кадровый ЭДО</a:t>
              </a:r>
              <a:endParaRPr b="0" i="0" sz="1100" u="none" cap="none" strike="noStrike">
                <a:solidFill>
                  <a:schemeClr val="dk1"/>
                </a:solidFill>
                <a:latin typeface="Montserrat Medium"/>
                <a:ea typeface="Montserrat Medium"/>
                <a:cs typeface="Montserrat Medium"/>
                <a:sym typeface="Montserrat Medium"/>
              </a:endParaRPr>
            </a:p>
          </p:txBody>
        </p:sp>
      </p:grpSp>
      <p:grpSp>
        <p:nvGrpSpPr>
          <p:cNvPr id="472" name="Google Shape;472;p64"/>
          <p:cNvGrpSpPr/>
          <p:nvPr/>
        </p:nvGrpSpPr>
        <p:grpSpPr>
          <a:xfrm>
            <a:off x="4447050" y="3153888"/>
            <a:ext cx="1650689" cy="538175"/>
            <a:chOff x="5519669" y="5282357"/>
            <a:chExt cx="3868500" cy="919800"/>
          </a:xfrm>
        </p:grpSpPr>
        <p:sp>
          <p:nvSpPr>
            <p:cNvPr id="473" name="Google Shape;473;p64"/>
            <p:cNvSpPr/>
            <p:nvPr/>
          </p:nvSpPr>
          <p:spPr>
            <a:xfrm>
              <a:off x="5519676" y="5282357"/>
              <a:ext cx="3553800" cy="919800"/>
            </a:xfrm>
            <a:prstGeom prst="roundRect">
              <a:avLst>
                <a:gd fmla="val 50000" name="adj"/>
              </a:avLst>
            </a:prstGeom>
            <a:noFill/>
            <a:ln cap="flat" cmpd="sng" w="38100">
              <a:solidFill>
                <a:schemeClr val="dk1"/>
              </a:solidFill>
              <a:prstDash val="solid"/>
              <a:miter lim="800000"/>
              <a:headEnd len="sm" w="sm" type="none"/>
              <a:tailEnd len="sm" w="sm" type="none"/>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rPr b="0" i="0" lang="ru" sz="700" u="none" cap="none" strike="noStrike">
                  <a:solidFill>
                    <a:schemeClr val="lt1"/>
                  </a:solidFill>
                  <a:latin typeface="Calibri"/>
                  <a:ea typeface="Calibri"/>
                  <a:cs typeface="Calibri"/>
                  <a:sym typeface="Calibri"/>
                </a:rPr>
                <a:t>с</a:t>
              </a:r>
              <a:endParaRPr b="0" i="0" sz="700" u="none" cap="none" strike="noStrike">
                <a:solidFill>
                  <a:schemeClr val="lt1"/>
                </a:solidFill>
                <a:latin typeface="Calibri"/>
                <a:ea typeface="Calibri"/>
                <a:cs typeface="Calibri"/>
                <a:sym typeface="Calibri"/>
              </a:endParaRPr>
            </a:p>
          </p:txBody>
        </p:sp>
        <p:sp>
          <p:nvSpPr>
            <p:cNvPr id="474" name="Google Shape;474;p64"/>
            <p:cNvSpPr txBox="1"/>
            <p:nvPr/>
          </p:nvSpPr>
          <p:spPr>
            <a:xfrm>
              <a:off x="5519669" y="5423232"/>
              <a:ext cx="3868500" cy="638100"/>
            </a:xfrm>
            <a:prstGeom prst="rect">
              <a:avLst/>
            </a:prstGeom>
            <a:noFill/>
            <a:ln>
              <a:noFill/>
            </a:ln>
          </p:spPr>
          <p:txBody>
            <a:bodyPr anchorCtr="0" anchor="t" bIns="17150" lIns="34275" spcFirstLastPara="1" rIns="34275" wrap="square" tIns="17150">
              <a:spAutoFit/>
            </a:bodyPr>
            <a:lstStyle/>
            <a:p>
              <a:pPr indent="0" lvl="0" marL="0" marR="0" rtl="0" algn="ctr">
                <a:lnSpc>
                  <a:spcPct val="100000"/>
                </a:lnSpc>
                <a:spcBef>
                  <a:spcPts val="0"/>
                </a:spcBef>
                <a:spcAft>
                  <a:spcPts val="0"/>
                </a:spcAft>
                <a:buClr>
                  <a:srgbClr val="000000"/>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Цифровизация </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0000"/>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HR</a:t>
              </a:r>
              <a:endParaRPr b="0" i="0" sz="1100" u="none" cap="none" strike="noStrike">
                <a:solidFill>
                  <a:schemeClr val="dk1"/>
                </a:solidFill>
                <a:latin typeface="Montserrat Medium"/>
                <a:ea typeface="Montserrat Medium"/>
                <a:cs typeface="Montserrat Medium"/>
                <a:sym typeface="Montserrat Medium"/>
              </a:endParaRPr>
            </a:p>
          </p:txBody>
        </p:sp>
      </p:grpSp>
      <p:grpSp>
        <p:nvGrpSpPr>
          <p:cNvPr id="475" name="Google Shape;475;p64"/>
          <p:cNvGrpSpPr/>
          <p:nvPr/>
        </p:nvGrpSpPr>
        <p:grpSpPr>
          <a:xfrm>
            <a:off x="7028451" y="3153884"/>
            <a:ext cx="1523191" cy="538175"/>
            <a:chOff x="9888751" y="5265787"/>
            <a:chExt cx="3569700" cy="919800"/>
          </a:xfrm>
        </p:grpSpPr>
        <p:sp>
          <p:nvSpPr>
            <p:cNvPr id="476" name="Google Shape;476;p64"/>
            <p:cNvSpPr/>
            <p:nvPr/>
          </p:nvSpPr>
          <p:spPr>
            <a:xfrm>
              <a:off x="9888751" y="5265787"/>
              <a:ext cx="3569700" cy="919800"/>
            </a:xfrm>
            <a:prstGeom prst="roundRect">
              <a:avLst>
                <a:gd fmla="val 50000" name="adj"/>
              </a:avLst>
            </a:prstGeom>
            <a:noFill/>
            <a:ln cap="flat" cmpd="sng" w="38100">
              <a:solidFill>
                <a:schemeClr val="dk1"/>
              </a:solidFill>
              <a:prstDash val="solid"/>
              <a:miter lim="800000"/>
              <a:headEnd len="sm" w="sm" type="none"/>
              <a:tailEnd len="sm" w="sm" type="none"/>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477" name="Google Shape;477;p64"/>
            <p:cNvSpPr txBox="1"/>
            <p:nvPr/>
          </p:nvSpPr>
          <p:spPr>
            <a:xfrm>
              <a:off x="10062258" y="5406667"/>
              <a:ext cx="3222300" cy="638100"/>
            </a:xfrm>
            <a:prstGeom prst="rect">
              <a:avLst/>
            </a:prstGeom>
            <a:noFill/>
            <a:ln>
              <a:noFill/>
            </a:ln>
          </p:spPr>
          <p:txBody>
            <a:bodyPr anchorCtr="0" anchor="t" bIns="17150" lIns="34275" spcFirstLastPara="1" rIns="34275" wrap="square" tIns="17150">
              <a:spAutoFit/>
            </a:bodyPr>
            <a:lstStyle/>
            <a:p>
              <a:pPr indent="0" lvl="0" marL="0" marR="0" rtl="0" algn="r">
                <a:lnSpc>
                  <a:spcPct val="100000"/>
                </a:lnSpc>
                <a:spcBef>
                  <a:spcPts val="0"/>
                </a:spcBef>
                <a:spcAft>
                  <a:spcPts val="0"/>
                </a:spcAft>
                <a:buClr>
                  <a:srgbClr val="000000"/>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Дистанционная работа	</a:t>
              </a:r>
              <a:endParaRPr b="0" i="0" sz="1100" u="none" cap="none" strike="noStrike">
                <a:solidFill>
                  <a:schemeClr val="dk1"/>
                </a:solidFill>
                <a:latin typeface="Montserrat Medium"/>
                <a:ea typeface="Montserrat Medium"/>
                <a:cs typeface="Montserrat Medium"/>
                <a:sym typeface="Montserrat Medium"/>
              </a:endParaRPr>
            </a:p>
          </p:txBody>
        </p:sp>
      </p:grpSp>
      <p:sp>
        <p:nvSpPr>
          <p:cNvPr id="478" name="Google Shape;478;p64"/>
          <p:cNvSpPr txBox="1"/>
          <p:nvPr/>
        </p:nvSpPr>
        <p:spPr>
          <a:xfrm>
            <a:off x="408354" y="3313328"/>
            <a:ext cx="10563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0" i="0" lang="ru" sz="1200" u="none" cap="none" strike="noStrike">
                <a:solidFill>
                  <a:schemeClr val="dk2"/>
                </a:solidFill>
                <a:latin typeface="Montserrat Light"/>
                <a:ea typeface="Montserrat Light"/>
                <a:cs typeface="Montserrat Light"/>
                <a:sym typeface="Montserrat Light"/>
              </a:rPr>
              <a:t>Экспертиза:</a:t>
            </a:r>
            <a:endParaRPr b="0" i="0" sz="700" u="none" cap="none" strike="noStrike">
              <a:solidFill>
                <a:schemeClr val="dk2"/>
              </a:solidFill>
              <a:latin typeface="Montserrat Light"/>
              <a:ea typeface="Montserrat Light"/>
              <a:cs typeface="Montserrat Light"/>
              <a:sym typeface="Montserrat Light"/>
            </a:endParaRPr>
          </a:p>
        </p:txBody>
      </p:sp>
      <p:sp>
        <p:nvSpPr>
          <p:cNvPr id="479" name="Google Shape;479;p64"/>
          <p:cNvSpPr txBox="1"/>
          <p:nvPr/>
        </p:nvSpPr>
        <p:spPr>
          <a:xfrm>
            <a:off x="408349" y="1747325"/>
            <a:ext cx="1264200" cy="2193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rPr b="0" i="0" lang="ru" sz="1200" u="none" cap="none" strike="noStrike">
                <a:solidFill>
                  <a:schemeClr val="dk2"/>
                </a:solidFill>
                <a:latin typeface="Montserrat Light"/>
                <a:ea typeface="Montserrat Light"/>
                <a:cs typeface="Montserrat Light"/>
                <a:sym typeface="Montserrat Light"/>
              </a:rPr>
              <a:t>Консультирует:</a:t>
            </a:r>
            <a:endParaRPr b="0" i="0" sz="700" u="none" cap="none" strike="noStrike">
              <a:solidFill>
                <a:schemeClr val="dk2"/>
              </a:solidFill>
              <a:latin typeface="Montserrat Light"/>
              <a:ea typeface="Montserrat Light"/>
              <a:cs typeface="Montserrat Light"/>
              <a:sym typeface="Montserrat Light"/>
            </a:endParaRPr>
          </a:p>
        </p:txBody>
      </p:sp>
      <p:sp>
        <p:nvSpPr>
          <p:cNvPr id="480" name="Google Shape;480;p64"/>
          <p:cNvSpPr txBox="1"/>
          <p:nvPr/>
        </p:nvSpPr>
        <p:spPr>
          <a:xfrm>
            <a:off x="3187765" y="2699365"/>
            <a:ext cx="1056300" cy="1425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200"/>
              <a:buFont typeface="Arial"/>
              <a:buNone/>
            </a:pPr>
            <a:r>
              <a:t/>
            </a:r>
            <a:endParaRPr b="0" i="0" sz="700" u="none" cap="none" strike="noStrike">
              <a:solidFill>
                <a:schemeClr val="dk2"/>
              </a:solidFill>
              <a:latin typeface="Montserrat Light"/>
              <a:ea typeface="Montserrat Light"/>
              <a:cs typeface="Montserrat Light"/>
              <a:sym typeface="Montserrat Light"/>
            </a:endParaRPr>
          </a:p>
        </p:txBody>
      </p:sp>
      <p:pic>
        <p:nvPicPr>
          <p:cNvPr id="481" name="Google Shape;481;p64"/>
          <p:cNvPicPr preferRelativeResize="0"/>
          <p:nvPr/>
        </p:nvPicPr>
        <p:blipFill rotWithShape="1">
          <a:blip r:embed="rId4">
            <a:alphaModFix/>
          </a:blip>
          <a:srcRect b="0" l="0" r="0" t="0"/>
          <a:stretch/>
        </p:blipFill>
        <p:spPr>
          <a:xfrm>
            <a:off x="2278575" y="1402374"/>
            <a:ext cx="909201" cy="909201"/>
          </a:xfrm>
          <a:prstGeom prst="rect">
            <a:avLst/>
          </a:prstGeom>
          <a:noFill/>
          <a:ln>
            <a:noFill/>
          </a:ln>
        </p:spPr>
      </p:pic>
      <p:pic>
        <p:nvPicPr>
          <p:cNvPr id="482" name="Google Shape;482;p64"/>
          <p:cNvPicPr preferRelativeResize="0"/>
          <p:nvPr/>
        </p:nvPicPr>
        <p:blipFill rotWithShape="1">
          <a:blip r:embed="rId5">
            <a:alphaModFix/>
          </a:blip>
          <a:srcRect b="0" l="0" r="0" t="0"/>
          <a:stretch/>
        </p:blipFill>
        <p:spPr>
          <a:xfrm>
            <a:off x="3521925" y="1558550"/>
            <a:ext cx="2574234" cy="669300"/>
          </a:xfrm>
          <a:prstGeom prst="rect">
            <a:avLst/>
          </a:prstGeom>
          <a:noFill/>
          <a:ln>
            <a:noFill/>
          </a:ln>
        </p:spPr>
      </p:pic>
      <p:pic>
        <p:nvPicPr>
          <p:cNvPr id="483" name="Google Shape;483;p64"/>
          <p:cNvPicPr preferRelativeResize="0"/>
          <p:nvPr/>
        </p:nvPicPr>
        <p:blipFill rotWithShape="1">
          <a:blip r:embed="rId6">
            <a:alphaModFix/>
          </a:blip>
          <a:srcRect b="0" l="0" r="0" t="0"/>
          <a:stretch/>
        </p:blipFill>
        <p:spPr>
          <a:xfrm>
            <a:off x="6268376" y="751464"/>
            <a:ext cx="2283476" cy="2283476"/>
          </a:xfrm>
          <a:prstGeom prst="rect">
            <a:avLst/>
          </a:prstGeom>
          <a:noFill/>
          <a:ln>
            <a:noFill/>
          </a:ln>
        </p:spPr>
      </p:pic>
      <p:sp>
        <p:nvSpPr>
          <p:cNvPr id="484" name="Google Shape;484;p64"/>
          <p:cNvSpPr txBox="1"/>
          <p:nvPr/>
        </p:nvSpPr>
        <p:spPr>
          <a:xfrm>
            <a:off x="1664500" y="3949425"/>
            <a:ext cx="2283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ru" sz="1000" u="none" cap="none" strike="noStrike">
                <a:solidFill>
                  <a:srgbClr val="000000"/>
                </a:solidFill>
                <a:latin typeface="Arial"/>
                <a:ea typeface="Arial"/>
                <a:cs typeface="Arial"/>
                <a:sym typeface="Arial"/>
              </a:rPr>
              <a:t>работа с КЭДО из-за границы</a:t>
            </a:r>
            <a:endParaRPr b="0" i="0" sz="1000" u="none" cap="none" strike="noStrike">
              <a:solidFill>
                <a:srgbClr val="000000"/>
              </a:solidFill>
              <a:latin typeface="Arial"/>
              <a:ea typeface="Arial"/>
              <a:cs typeface="Arial"/>
              <a:sym typeface="Arial"/>
            </a:endParaRPr>
          </a:p>
        </p:txBody>
      </p:sp>
      <p:sp>
        <p:nvSpPr>
          <p:cNvPr id="485" name="Google Shape;485;p64"/>
          <p:cNvSpPr txBox="1"/>
          <p:nvPr/>
        </p:nvSpPr>
        <p:spPr>
          <a:xfrm>
            <a:off x="4447050" y="3949425"/>
            <a:ext cx="15231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ru" sz="1000" u="none" cap="none" strike="noStrike">
                <a:solidFill>
                  <a:srgbClr val="000000"/>
                </a:solidFill>
                <a:latin typeface="Arial"/>
                <a:ea typeface="Arial"/>
                <a:cs typeface="Arial"/>
                <a:sym typeface="Arial"/>
              </a:rPr>
              <a:t>от IT до производства</a:t>
            </a:r>
            <a:endParaRPr b="0" i="0" sz="1000" u="none" cap="none" strike="noStrike">
              <a:solidFill>
                <a:srgbClr val="000000"/>
              </a:solidFill>
              <a:latin typeface="Arial"/>
              <a:ea typeface="Arial"/>
              <a:cs typeface="Arial"/>
              <a:sym typeface="Arial"/>
            </a:endParaRPr>
          </a:p>
        </p:txBody>
      </p:sp>
      <p:sp>
        <p:nvSpPr>
          <p:cNvPr id="486" name="Google Shape;486;p64"/>
          <p:cNvSpPr txBox="1"/>
          <p:nvPr/>
        </p:nvSpPr>
        <p:spPr>
          <a:xfrm>
            <a:off x="6469100" y="3949425"/>
            <a:ext cx="2628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ru" sz="1000" u="none" cap="none" strike="noStrike">
                <a:solidFill>
                  <a:srgbClr val="000000"/>
                </a:solidFill>
                <a:latin typeface="Arial"/>
                <a:ea typeface="Arial"/>
                <a:cs typeface="Arial"/>
                <a:sym typeface="Arial"/>
              </a:rPr>
              <a:t>на полной дистанционке за границей</a:t>
            </a:r>
            <a:endParaRPr b="0" i="0" sz="1000" u="none" cap="none" strike="noStrike">
              <a:solidFill>
                <a:srgbClr val="000000"/>
              </a:solidFill>
              <a:latin typeface="Arial"/>
              <a:ea typeface="Arial"/>
              <a:cs typeface="Arial"/>
              <a:sym typeface="Arial"/>
            </a:endParaRPr>
          </a:p>
        </p:txBody>
      </p:sp>
      <p:pic>
        <p:nvPicPr>
          <p:cNvPr descr="HRlink - первая система электронного кадрового документооборота" id="487" name="Google Shape;487;p64"/>
          <p:cNvPicPr preferRelativeResize="0"/>
          <p:nvPr/>
        </p:nvPicPr>
        <p:blipFill rotWithShape="1">
          <a:blip r:embed="rId7">
            <a:alphaModFix/>
          </a:blip>
          <a:srcRect b="0" l="0" r="0" t="0"/>
          <a:stretch/>
        </p:blipFill>
        <p:spPr>
          <a:xfrm>
            <a:off x="7277023" y="343195"/>
            <a:ext cx="843706" cy="318119"/>
          </a:xfrm>
          <a:prstGeom prst="rect">
            <a:avLst/>
          </a:prstGeom>
          <a:noFill/>
          <a:ln>
            <a:noFill/>
          </a:ln>
        </p:spPr>
      </p:pic>
      <p:cxnSp>
        <p:nvCxnSpPr>
          <p:cNvPr id="488" name="Google Shape;488;p64"/>
          <p:cNvCxnSpPr/>
          <p:nvPr/>
        </p:nvCxnSpPr>
        <p:spPr>
          <a:xfrm>
            <a:off x="408343" y="2770615"/>
            <a:ext cx="8351609" cy="0"/>
          </a:xfrm>
          <a:prstGeom prst="straightConnector1">
            <a:avLst/>
          </a:prstGeom>
          <a:noFill/>
          <a:ln cap="flat" cmpd="sng" w="19050">
            <a:solidFill>
              <a:srgbClr val="0C5ADB"/>
            </a:solidFill>
            <a:prstDash val="solid"/>
            <a:round/>
            <a:headEnd len="sm" w="sm" type="none"/>
            <a:tailEnd len="sm" w="sm" type="none"/>
          </a:ln>
        </p:spPr>
      </p:cxnSp>
      <p:pic>
        <p:nvPicPr>
          <p:cNvPr id="489" name="Google Shape;489;p64"/>
          <p:cNvPicPr preferRelativeResize="0"/>
          <p:nvPr/>
        </p:nvPicPr>
        <p:blipFill rotWithShape="1">
          <a:blip r:embed="rId8">
            <a:alphaModFix/>
          </a:blip>
          <a:srcRect b="0" l="0" r="0" t="0"/>
          <a:stretch/>
        </p:blipFill>
        <p:spPr>
          <a:xfrm>
            <a:off x="-67244" y="4417366"/>
            <a:ext cx="2345819" cy="76171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pic>
        <p:nvPicPr>
          <p:cNvPr id="838" name="Google Shape;838;p82"/>
          <p:cNvPicPr preferRelativeResize="0"/>
          <p:nvPr/>
        </p:nvPicPr>
        <p:blipFill rotWithShape="1">
          <a:blip r:embed="rId3">
            <a:alphaModFix/>
          </a:blip>
          <a:srcRect b="0" l="0" r="0" t="0"/>
          <a:stretch/>
        </p:blipFill>
        <p:spPr>
          <a:xfrm>
            <a:off x="-38100" y="-628650"/>
            <a:ext cx="9420866" cy="5997436"/>
          </a:xfrm>
          <a:prstGeom prst="rect">
            <a:avLst/>
          </a:prstGeom>
          <a:noFill/>
          <a:ln>
            <a:noFill/>
          </a:ln>
        </p:spPr>
      </p:pic>
      <p:sp>
        <p:nvSpPr>
          <p:cNvPr id="839" name="Google Shape;839;p82"/>
          <p:cNvSpPr txBox="1"/>
          <p:nvPr/>
        </p:nvSpPr>
        <p:spPr>
          <a:xfrm>
            <a:off x="228600" y="1896536"/>
            <a:ext cx="2615318" cy="2769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ru" sz="1800" u="none" cap="none" strike="noStrike">
                <a:solidFill>
                  <a:schemeClr val="dk1"/>
                </a:solidFill>
                <a:latin typeface="Lato"/>
                <a:ea typeface="Lato"/>
                <a:cs typeface="Lato"/>
                <a:sym typeface="Lato"/>
              </a:rPr>
              <a:t>Оставь заявку</a:t>
            </a:r>
            <a:endParaRPr b="1" i="0" sz="1800" u="none" cap="none" strike="noStrike">
              <a:solidFill>
                <a:schemeClr val="dk1"/>
              </a:solidFill>
              <a:latin typeface="Lato"/>
              <a:ea typeface="Lato"/>
              <a:cs typeface="Lato"/>
              <a:sym typeface="Lato"/>
            </a:endParaRPr>
          </a:p>
        </p:txBody>
      </p:sp>
      <p:sp>
        <p:nvSpPr>
          <p:cNvPr id="840" name="Google Shape;840;p82"/>
          <p:cNvSpPr/>
          <p:nvPr/>
        </p:nvSpPr>
        <p:spPr>
          <a:xfrm>
            <a:off x="412309" y="2533650"/>
            <a:ext cx="2247900" cy="3231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ru" sz="1500" u="none" cap="none" strike="noStrike">
                <a:solidFill>
                  <a:schemeClr val="dk1"/>
                </a:solidFill>
                <a:latin typeface="Open Sans"/>
                <a:ea typeface="Open Sans"/>
                <a:cs typeface="Open Sans"/>
                <a:sym typeface="Open Sans"/>
              </a:rPr>
              <a:t>1 день</a:t>
            </a:r>
            <a:endParaRPr/>
          </a:p>
        </p:txBody>
      </p:sp>
      <p:sp>
        <p:nvSpPr>
          <p:cNvPr id="841" name="Google Shape;841;p82"/>
          <p:cNvSpPr txBox="1"/>
          <p:nvPr/>
        </p:nvSpPr>
        <p:spPr>
          <a:xfrm>
            <a:off x="3211401" y="1890448"/>
            <a:ext cx="2615318" cy="2769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ru" sz="1800" u="none" cap="none" strike="noStrike">
                <a:solidFill>
                  <a:schemeClr val="dk1"/>
                </a:solidFill>
                <a:latin typeface="Lato"/>
                <a:ea typeface="Lato"/>
                <a:cs typeface="Lato"/>
                <a:sym typeface="Lato"/>
              </a:rPr>
              <a:t>Оплати счет-оферту</a:t>
            </a:r>
            <a:endParaRPr b="1" i="0" sz="1800" u="none" cap="none" strike="noStrike">
              <a:solidFill>
                <a:schemeClr val="dk1"/>
              </a:solidFill>
              <a:latin typeface="Lato"/>
              <a:ea typeface="Lato"/>
              <a:cs typeface="Lato"/>
              <a:sym typeface="Lato"/>
            </a:endParaRPr>
          </a:p>
        </p:txBody>
      </p:sp>
      <p:sp>
        <p:nvSpPr>
          <p:cNvPr id="842" name="Google Shape;842;p82"/>
          <p:cNvSpPr/>
          <p:nvPr/>
        </p:nvSpPr>
        <p:spPr>
          <a:xfrm>
            <a:off x="3661810" y="2533650"/>
            <a:ext cx="1714500" cy="3231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ru" sz="1500" u="none" cap="none" strike="noStrike">
                <a:solidFill>
                  <a:schemeClr val="dk1"/>
                </a:solidFill>
                <a:latin typeface="Open Sans"/>
                <a:ea typeface="Open Sans"/>
                <a:cs typeface="Open Sans"/>
                <a:sym typeface="Open Sans"/>
              </a:rPr>
              <a:t>1 день</a:t>
            </a:r>
            <a:endParaRPr b="1" i="0" sz="1500" u="none" cap="none" strike="noStrike">
              <a:solidFill>
                <a:schemeClr val="dk1"/>
              </a:solidFill>
              <a:latin typeface="Open Sans"/>
              <a:ea typeface="Open Sans"/>
              <a:cs typeface="Open Sans"/>
              <a:sym typeface="Open Sans"/>
            </a:endParaRPr>
          </a:p>
        </p:txBody>
      </p:sp>
      <p:sp>
        <p:nvSpPr>
          <p:cNvPr id="843" name="Google Shape;843;p82"/>
          <p:cNvSpPr txBox="1"/>
          <p:nvPr/>
        </p:nvSpPr>
        <p:spPr>
          <a:xfrm>
            <a:off x="6223882" y="1885950"/>
            <a:ext cx="2615318" cy="2769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ru" sz="1800" u="none" cap="none" strike="noStrike">
                <a:solidFill>
                  <a:schemeClr val="dk1"/>
                </a:solidFill>
                <a:latin typeface="Lato"/>
                <a:ea typeface="Lato"/>
                <a:cs typeface="Lato"/>
                <a:sym typeface="Lato"/>
              </a:rPr>
              <a:t>Мы внедрим</a:t>
            </a:r>
            <a:endParaRPr b="1" i="0" sz="1800" u="none" cap="none" strike="noStrike">
              <a:solidFill>
                <a:schemeClr val="dk1"/>
              </a:solidFill>
              <a:latin typeface="Lato"/>
              <a:ea typeface="Lato"/>
              <a:cs typeface="Lato"/>
              <a:sym typeface="Lato"/>
            </a:endParaRPr>
          </a:p>
        </p:txBody>
      </p:sp>
      <p:sp>
        <p:nvSpPr>
          <p:cNvPr id="844" name="Google Shape;844;p82"/>
          <p:cNvSpPr/>
          <p:nvPr/>
        </p:nvSpPr>
        <p:spPr>
          <a:xfrm>
            <a:off x="6582437" y="2533650"/>
            <a:ext cx="1898209" cy="3231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ru" sz="1500" u="none" cap="none" strike="noStrike">
                <a:solidFill>
                  <a:schemeClr val="dk1"/>
                </a:solidFill>
                <a:latin typeface="Open Sans"/>
                <a:ea typeface="Open Sans"/>
                <a:cs typeface="Open Sans"/>
                <a:sym typeface="Open Sans"/>
              </a:rPr>
              <a:t>1 неделя</a:t>
            </a:r>
            <a:endParaRPr b="1" i="0" sz="1500" u="none" cap="none" strike="noStrike">
              <a:solidFill>
                <a:schemeClr val="dk1"/>
              </a:solidFill>
              <a:latin typeface="Open Sans"/>
              <a:ea typeface="Open Sans"/>
              <a:cs typeface="Open Sans"/>
              <a:sym typeface="Open Sans"/>
            </a:endParaRPr>
          </a:p>
        </p:txBody>
      </p:sp>
      <p:sp>
        <p:nvSpPr>
          <p:cNvPr id="845" name="Google Shape;845;p82"/>
          <p:cNvSpPr txBox="1"/>
          <p:nvPr/>
        </p:nvSpPr>
        <p:spPr>
          <a:xfrm>
            <a:off x="1691640" y="2068830"/>
            <a:ext cx="184731" cy="2000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846" name="Google Shape;846;p82"/>
          <p:cNvSpPr txBox="1"/>
          <p:nvPr/>
        </p:nvSpPr>
        <p:spPr>
          <a:xfrm>
            <a:off x="1257178" y="870411"/>
            <a:ext cx="558165" cy="9771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ru" sz="5750" u="none" cap="none" strike="noStrike">
                <a:solidFill>
                  <a:schemeClr val="dk1"/>
                </a:solidFill>
                <a:latin typeface="Lato"/>
                <a:ea typeface="Lato"/>
                <a:cs typeface="Lato"/>
                <a:sym typeface="Lato"/>
              </a:rPr>
              <a:t>1</a:t>
            </a:r>
            <a:endParaRPr b="1" i="0" sz="2000" u="none" cap="none" strike="noStrike">
              <a:solidFill>
                <a:schemeClr val="dk1"/>
              </a:solidFill>
              <a:latin typeface="Lato"/>
              <a:ea typeface="Lato"/>
              <a:cs typeface="Lato"/>
              <a:sym typeface="Lato"/>
            </a:endParaRPr>
          </a:p>
        </p:txBody>
      </p:sp>
      <p:sp>
        <p:nvSpPr>
          <p:cNvPr id="847" name="Google Shape;847;p82"/>
          <p:cNvSpPr txBox="1"/>
          <p:nvPr/>
        </p:nvSpPr>
        <p:spPr>
          <a:xfrm>
            <a:off x="228599" y="53616"/>
            <a:ext cx="6573253" cy="544188"/>
          </a:xfrm>
          <a:prstGeom prst="rect">
            <a:avLst/>
          </a:prstGeom>
          <a:noFill/>
          <a:ln>
            <a:noFill/>
          </a:ln>
        </p:spPr>
        <p:txBody>
          <a:bodyPr anchorCtr="0" anchor="t" bIns="0" lIns="0" spcFirstLastPara="1" rIns="0" wrap="square" tIns="0">
            <a:spAutoFit/>
          </a:bodyPr>
          <a:lstStyle/>
          <a:p>
            <a:pPr indent="0" lvl="0" marL="0" marR="0" rtl="0" algn="l">
              <a:lnSpc>
                <a:spcPct val="211826"/>
              </a:lnSpc>
              <a:spcBef>
                <a:spcPts val="0"/>
              </a:spcBef>
              <a:spcAft>
                <a:spcPts val="0"/>
              </a:spcAft>
              <a:buNone/>
            </a:pPr>
            <a:r>
              <a:rPr b="1" i="0" lang="ru" sz="2300" u="none" cap="none" strike="noStrike">
                <a:solidFill>
                  <a:schemeClr val="dk1"/>
                </a:solidFill>
                <a:latin typeface="Montserrat SemiBold"/>
                <a:ea typeface="Montserrat SemiBold"/>
                <a:cs typeface="Montserrat SemiBold"/>
                <a:sym typeface="Montserrat SemiBold"/>
              </a:rPr>
              <a:t>3 простых шага до перехода на КЭДО</a:t>
            </a:r>
            <a:endParaRPr b="1" i="0" sz="2300" u="none" cap="none" strike="noStrike">
              <a:solidFill>
                <a:schemeClr val="dk1"/>
              </a:solidFill>
              <a:latin typeface="Montserrat SemiBold"/>
              <a:ea typeface="Montserrat SemiBold"/>
              <a:cs typeface="Montserrat SemiBold"/>
              <a:sym typeface="Montserrat SemiBold"/>
            </a:endParaRPr>
          </a:p>
        </p:txBody>
      </p:sp>
      <p:sp>
        <p:nvSpPr>
          <p:cNvPr id="848" name="Google Shape;848;p82"/>
          <p:cNvSpPr txBox="1"/>
          <p:nvPr/>
        </p:nvSpPr>
        <p:spPr>
          <a:xfrm>
            <a:off x="4239977" y="868655"/>
            <a:ext cx="558166" cy="9771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ru" sz="5750" u="none" cap="none" strike="noStrike">
                <a:solidFill>
                  <a:schemeClr val="dk1"/>
                </a:solidFill>
                <a:latin typeface="Lato"/>
                <a:ea typeface="Lato"/>
                <a:cs typeface="Lato"/>
                <a:sym typeface="Lato"/>
              </a:rPr>
              <a:t>2</a:t>
            </a:r>
            <a:endParaRPr b="1" i="0" sz="2000" u="none" cap="none" strike="noStrike">
              <a:solidFill>
                <a:schemeClr val="dk1"/>
              </a:solidFill>
              <a:latin typeface="Lato"/>
              <a:ea typeface="Lato"/>
              <a:cs typeface="Lato"/>
              <a:sym typeface="Lato"/>
            </a:endParaRPr>
          </a:p>
        </p:txBody>
      </p:sp>
      <p:sp>
        <p:nvSpPr>
          <p:cNvPr id="849" name="Google Shape;849;p82"/>
          <p:cNvSpPr txBox="1"/>
          <p:nvPr/>
        </p:nvSpPr>
        <p:spPr>
          <a:xfrm>
            <a:off x="7222777" y="868655"/>
            <a:ext cx="558166" cy="9771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ru" sz="5750" u="none" cap="none" strike="noStrike">
                <a:solidFill>
                  <a:schemeClr val="dk1"/>
                </a:solidFill>
                <a:latin typeface="Lato"/>
                <a:ea typeface="Lato"/>
                <a:cs typeface="Lato"/>
                <a:sym typeface="Lato"/>
              </a:rPr>
              <a:t>3</a:t>
            </a:r>
            <a:endParaRPr b="1" i="0" sz="2000" u="none" cap="none" strike="noStrike">
              <a:solidFill>
                <a:schemeClr val="dk1"/>
              </a:solidFill>
              <a:latin typeface="Lato"/>
              <a:ea typeface="Lato"/>
              <a:cs typeface="Lato"/>
              <a:sym typeface="Lato"/>
            </a:endParaRPr>
          </a:p>
        </p:txBody>
      </p:sp>
      <p:pic>
        <p:nvPicPr>
          <p:cNvPr id="850" name="Google Shape;850;p82"/>
          <p:cNvPicPr preferRelativeResize="0"/>
          <p:nvPr/>
        </p:nvPicPr>
        <p:blipFill rotWithShape="1">
          <a:blip r:embed="rId4">
            <a:alphaModFix/>
          </a:blip>
          <a:srcRect b="0" l="0" r="0" t="0"/>
          <a:stretch/>
        </p:blipFill>
        <p:spPr>
          <a:xfrm>
            <a:off x="-67244" y="4417366"/>
            <a:ext cx="2345819" cy="7617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pic>
        <p:nvPicPr>
          <p:cNvPr id="856" name="Google Shape;856;p83"/>
          <p:cNvPicPr preferRelativeResize="0"/>
          <p:nvPr/>
        </p:nvPicPr>
        <p:blipFill rotWithShape="1">
          <a:blip r:embed="rId3">
            <a:alphaModFix/>
          </a:blip>
          <a:srcRect b="0" l="0" r="0" t="0"/>
          <a:stretch/>
        </p:blipFill>
        <p:spPr>
          <a:xfrm>
            <a:off x="0" y="0"/>
            <a:ext cx="9155426" cy="6103620"/>
          </a:xfrm>
          <a:prstGeom prst="rect">
            <a:avLst/>
          </a:prstGeom>
          <a:noFill/>
          <a:ln>
            <a:noFill/>
          </a:ln>
        </p:spPr>
      </p:pic>
      <p:sp>
        <p:nvSpPr>
          <p:cNvPr id="857" name="Google Shape;857;p83"/>
          <p:cNvSpPr/>
          <p:nvPr/>
        </p:nvSpPr>
        <p:spPr>
          <a:xfrm>
            <a:off x="943139" y="2448315"/>
            <a:ext cx="3602400" cy="1484100"/>
          </a:xfrm>
          <a:prstGeom prst="rect">
            <a:avLst/>
          </a:prstGeom>
          <a:noFill/>
          <a:ln>
            <a:noFill/>
          </a:ln>
        </p:spPr>
        <p:txBody>
          <a:bodyPr anchorCtr="0" anchor="t" bIns="17150" lIns="34275" spcFirstLastPara="1" rIns="34275" wrap="square" tIns="17150">
            <a:noAutofit/>
          </a:bodyPr>
          <a:lstStyle/>
          <a:p>
            <a:pPr indent="0" lvl="1" marL="76200" marR="0" rtl="0" algn="l">
              <a:lnSpc>
                <a:spcPct val="83333"/>
              </a:lnSpc>
              <a:spcBef>
                <a:spcPts val="0"/>
              </a:spcBef>
              <a:spcAft>
                <a:spcPts val="0"/>
              </a:spcAft>
              <a:buNone/>
            </a:pPr>
            <a:r>
              <a:rPr b="0" i="0" lang="ru" sz="1400" u="none" cap="none" strike="noStrike">
                <a:solidFill>
                  <a:schemeClr val="lt1"/>
                </a:solidFill>
                <a:latin typeface="Montserrat Medium"/>
                <a:ea typeface="Montserrat Medium"/>
                <a:cs typeface="Montserrat Medium"/>
                <a:sym typeface="Montserrat Medium"/>
              </a:rPr>
              <a:t>+7(9</a:t>
            </a:r>
            <a:r>
              <a:rPr lang="ru" sz="1400">
                <a:solidFill>
                  <a:schemeClr val="lt1"/>
                </a:solidFill>
                <a:latin typeface="Montserrat Medium"/>
                <a:ea typeface="Montserrat Medium"/>
                <a:cs typeface="Montserrat Medium"/>
                <a:sym typeface="Montserrat Medium"/>
              </a:rPr>
              <a:t>96)522-47-13</a:t>
            </a:r>
            <a:endParaRPr sz="500"/>
          </a:p>
          <a:p>
            <a:pPr indent="0" lvl="1" marL="0" marR="0" rtl="0" algn="l">
              <a:lnSpc>
                <a:spcPct val="83333"/>
              </a:lnSpc>
              <a:spcBef>
                <a:spcPts val="0"/>
              </a:spcBef>
              <a:spcAft>
                <a:spcPts val="0"/>
              </a:spcAft>
              <a:buNone/>
            </a:pPr>
            <a:r>
              <a:t/>
            </a:r>
            <a:endParaRPr b="0" i="0" sz="1400" u="none" cap="none" strike="noStrike">
              <a:solidFill>
                <a:schemeClr val="lt1"/>
              </a:solidFill>
              <a:latin typeface="Montserrat Medium"/>
              <a:ea typeface="Montserrat Medium"/>
              <a:cs typeface="Montserrat Medium"/>
              <a:sym typeface="Montserrat Medium"/>
            </a:endParaRPr>
          </a:p>
          <a:p>
            <a:pPr indent="0" lvl="1" marL="76200" marR="0" rtl="0" algn="l">
              <a:lnSpc>
                <a:spcPct val="83333"/>
              </a:lnSpc>
              <a:spcBef>
                <a:spcPts val="0"/>
              </a:spcBef>
              <a:spcAft>
                <a:spcPts val="0"/>
              </a:spcAft>
              <a:buNone/>
            </a:pPr>
            <a:r>
              <a:t/>
            </a:r>
            <a:endParaRPr b="0" i="0" sz="1400" u="none" cap="none" strike="noStrike">
              <a:solidFill>
                <a:schemeClr val="lt1"/>
              </a:solidFill>
              <a:latin typeface="Montserrat Medium"/>
              <a:ea typeface="Montserrat Medium"/>
              <a:cs typeface="Montserrat Medium"/>
              <a:sym typeface="Montserrat Medium"/>
            </a:endParaRPr>
          </a:p>
          <a:p>
            <a:pPr indent="0" lvl="1" marL="76200" marR="0" rtl="0" algn="l">
              <a:lnSpc>
                <a:spcPct val="83333"/>
              </a:lnSpc>
              <a:spcBef>
                <a:spcPts val="0"/>
              </a:spcBef>
              <a:spcAft>
                <a:spcPts val="0"/>
              </a:spcAft>
              <a:buNone/>
            </a:pPr>
            <a:r>
              <a:rPr b="1" i="0" lang="ru" sz="1400" u="none" cap="none" strike="noStrike">
                <a:solidFill>
                  <a:schemeClr val="lt1"/>
                </a:solidFill>
                <a:latin typeface="Montserrat Medium"/>
                <a:ea typeface="Montserrat Medium"/>
                <a:cs typeface="Montserrat Medium"/>
                <a:sym typeface="Montserrat Medium"/>
              </a:rPr>
              <a:t>@</a:t>
            </a:r>
            <a:r>
              <a:rPr b="1" lang="ru" sz="1400">
                <a:solidFill>
                  <a:schemeClr val="lt1"/>
                </a:solidFill>
                <a:latin typeface="Montserrat Medium"/>
                <a:ea typeface="Montserrat Medium"/>
                <a:cs typeface="Montserrat Medium"/>
                <a:sym typeface="Montserrat Medium"/>
              </a:rPr>
              <a:t>d_kolukanov</a:t>
            </a:r>
            <a:endParaRPr b="1" i="0" sz="1400" u="none" cap="none" strike="noStrike">
              <a:solidFill>
                <a:schemeClr val="lt1"/>
              </a:solidFill>
              <a:latin typeface="Montserrat Medium"/>
              <a:ea typeface="Montserrat Medium"/>
              <a:cs typeface="Montserrat Medium"/>
              <a:sym typeface="Montserrat Medium"/>
            </a:endParaRPr>
          </a:p>
          <a:p>
            <a:pPr indent="0" lvl="1" marL="76200" marR="0" rtl="0" algn="l">
              <a:lnSpc>
                <a:spcPct val="83333"/>
              </a:lnSpc>
              <a:spcBef>
                <a:spcPts val="0"/>
              </a:spcBef>
              <a:spcAft>
                <a:spcPts val="0"/>
              </a:spcAft>
              <a:buNone/>
            </a:pPr>
            <a:r>
              <a:t/>
            </a:r>
            <a:endParaRPr b="1" i="0" sz="1400" u="none" cap="none" strike="noStrike">
              <a:solidFill>
                <a:schemeClr val="lt1"/>
              </a:solidFill>
              <a:latin typeface="Montserrat Medium"/>
              <a:ea typeface="Montserrat Medium"/>
              <a:cs typeface="Montserrat Medium"/>
              <a:sym typeface="Montserrat Medium"/>
            </a:endParaRPr>
          </a:p>
          <a:p>
            <a:pPr indent="0" lvl="1" marL="76200" marR="0" rtl="0" algn="l">
              <a:lnSpc>
                <a:spcPct val="83333"/>
              </a:lnSpc>
              <a:spcBef>
                <a:spcPts val="0"/>
              </a:spcBef>
              <a:spcAft>
                <a:spcPts val="0"/>
              </a:spcAft>
              <a:buNone/>
            </a:pPr>
            <a:r>
              <a:t/>
            </a:r>
            <a:endParaRPr b="0" i="0" sz="1400" u="none" cap="none" strike="noStrike">
              <a:solidFill>
                <a:schemeClr val="lt1"/>
              </a:solidFill>
              <a:latin typeface="Montserrat Medium"/>
              <a:ea typeface="Montserrat Medium"/>
              <a:cs typeface="Montserrat Medium"/>
              <a:sym typeface="Montserrat Medium"/>
            </a:endParaRPr>
          </a:p>
          <a:p>
            <a:pPr indent="0" lvl="1" marL="76200" marR="0" rtl="0" algn="l">
              <a:lnSpc>
                <a:spcPct val="83333"/>
              </a:lnSpc>
              <a:spcBef>
                <a:spcPts val="0"/>
              </a:spcBef>
              <a:spcAft>
                <a:spcPts val="0"/>
              </a:spcAft>
              <a:buNone/>
            </a:pPr>
            <a:r>
              <a:rPr lang="ru" sz="1400" u="sng">
                <a:solidFill>
                  <a:schemeClr val="hlink"/>
                </a:solidFill>
                <a:latin typeface="Montserrat Medium"/>
                <a:ea typeface="Montserrat Medium"/>
                <a:cs typeface="Montserrat Medium"/>
                <a:sym typeface="Montserrat Medium"/>
                <a:hlinkClick r:id="rId4"/>
              </a:rPr>
              <a:t>dkolukanov@hr-link.ru</a:t>
            </a:r>
            <a:r>
              <a:rPr lang="ru" sz="1400">
                <a:solidFill>
                  <a:schemeClr val="lt1"/>
                </a:solidFill>
                <a:latin typeface="Montserrat Medium"/>
                <a:ea typeface="Montserrat Medium"/>
                <a:cs typeface="Montserrat Medium"/>
                <a:sym typeface="Montserrat Medium"/>
              </a:rPr>
              <a:t> </a:t>
            </a:r>
            <a:endParaRPr b="0" i="0" sz="1400" u="none" cap="none" strike="noStrike">
              <a:solidFill>
                <a:schemeClr val="lt1"/>
              </a:solidFill>
              <a:latin typeface="Montserrat Medium"/>
              <a:ea typeface="Montserrat Medium"/>
              <a:cs typeface="Montserrat Medium"/>
              <a:sym typeface="Montserrat Medium"/>
            </a:endParaRPr>
          </a:p>
          <a:p>
            <a:pPr indent="0" lvl="1" marL="76200" marR="0" rtl="0" algn="l">
              <a:lnSpc>
                <a:spcPct val="83333"/>
              </a:lnSpc>
              <a:spcBef>
                <a:spcPts val="0"/>
              </a:spcBef>
              <a:spcAft>
                <a:spcPts val="0"/>
              </a:spcAft>
              <a:buNone/>
            </a:pPr>
            <a:r>
              <a:t/>
            </a:r>
            <a:endParaRPr b="0" i="0" sz="1400" u="none" cap="none" strike="noStrike">
              <a:solidFill>
                <a:schemeClr val="lt1"/>
              </a:solidFill>
              <a:latin typeface="Montserrat Medium"/>
              <a:ea typeface="Montserrat Medium"/>
              <a:cs typeface="Montserrat Medium"/>
              <a:sym typeface="Montserrat Medium"/>
            </a:endParaRPr>
          </a:p>
          <a:p>
            <a:pPr indent="0" lvl="1" marL="0" marR="0" rtl="0" algn="l">
              <a:lnSpc>
                <a:spcPct val="83333"/>
              </a:lnSpc>
              <a:spcBef>
                <a:spcPts val="0"/>
              </a:spcBef>
              <a:spcAft>
                <a:spcPts val="0"/>
              </a:spcAft>
              <a:buNone/>
            </a:pPr>
            <a:r>
              <a:t/>
            </a:r>
            <a:endParaRPr b="0" i="0" sz="1400" u="none" cap="none" strike="noStrike">
              <a:solidFill>
                <a:schemeClr val="lt1"/>
              </a:solidFill>
              <a:latin typeface="Montserrat Medium"/>
              <a:ea typeface="Montserrat Medium"/>
              <a:cs typeface="Montserrat Medium"/>
              <a:sym typeface="Montserrat Medium"/>
            </a:endParaRPr>
          </a:p>
        </p:txBody>
      </p:sp>
      <p:sp>
        <p:nvSpPr>
          <p:cNvPr id="858" name="Google Shape;858;p83"/>
          <p:cNvSpPr txBox="1"/>
          <p:nvPr/>
        </p:nvSpPr>
        <p:spPr>
          <a:xfrm>
            <a:off x="394989" y="350814"/>
            <a:ext cx="4581900" cy="1016400"/>
          </a:xfrm>
          <a:prstGeom prst="rect">
            <a:avLst/>
          </a:prstGeom>
          <a:noFill/>
          <a:ln>
            <a:noFill/>
          </a:ln>
        </p:spPr>
        <p:txBody>
          <a:bodyPr anchorCtr="0" anchor="ctr" bIns="17150" lIns="34275" spcFirstLastPara="1" rIns="34275" wrap="square" tIns="17150">
            <a:normAutofit/>
          </a:bodyPr>
          <a:lstStyle/>
          <a:p>
            <a:pPr indent="0" lvl="0" marL="0" marR="0" rtl="0" algn="l">
              <a:lnSpc>
                <a:spcPct val="90000"/>
              </a:lnSpc>
              <a:spcBef>
                <a:spcPts val="0"/>
              </a:spcBef>
              <a:spcAft>
                <a:spcPts val="0"/>
              </a:spcAft>
              <a:buClr>
                <a:srgbClr val="000000"/>
              </a:buClr>
              <a:buSzPts val="2300"/>
              <a:buFont typeface="Arial"/>
              <a:buNone/>
            </a:pPr>
            <a:r>
              <a:rPr b="1" i="0" lang="ru" sz="2300" u="none" cap="none" strike="noStrike">
                <a:solidFill>
                  <a:schemeClr val="lt1"/>
                </a:solidFill>
                <a:latin typeface="Montserrat SemiBold"/>
                <a:ea typeface="Montserrat SemiBold"/>
                <a:cs typeface="Montserrat SemiBold"/>
                <a:sym typeface="Montserrat SemiBold"/>
              </a:rPr>
              <a:t>Буду рад ответить на ваши </a:t>
            </a:r>
            <a:r>
              <a:rPr b="1" i="0" lang="ru" sz="2300" u="none" cap="none" strike="noStrike">
                <a:solidFill>
                  <a:schemeClr val="accent1"/>
                </a:solidFill>
                <a:latin typeface="Montserrat SemiBold"/>
                <a:ea typeface="Montserrat SemiBold"/>
                <a:cs typeface="Montserrat SemiBold"/>
                <a:sym typeface="Montserrat SemiBold"/>
              </a:rPr>
              <a:t>вопросы</a:t>
            </a:r>
            <a:endParaRPr sz="500"/>
          </a:p>
          <a:p>
            <a:pPr indent="0" lvl="0" marL="0" marR="0" rtl="0" algn="l">
              <a:lnSpc>
                <a:spcPct val="90000"/>
              </a:lnSpc>
              <a:spcBef>
                <a:spcPts val="0"/>
              </a:spcBef>
              <a:spcAft>
                <a:spcPts val="0"/>
              </a:spcAft>
              <a:buClr>
                <a:srgbClr val="000000"/>
              </a:buClr>
              <a:buSzPts val="2300"/>
              <a:buFont typeface="Arial"/>
              <a:buNone/>
            </a:pPr>
            <a:r>
              <a:t/>
            </a:r>
            <a:endParaRPr b="1" i="0" sz="2300" u="none" cap="none" strike="noStrike">
              <a:solidFill>
                <a:schemeClr val="accent1"/>
              </a:solidFill>
              <a:latin typeface="Montserrat SemiBold"/>
              <a:ea typeface="Montserrat SemiBold"/>
              <a:cs typeface="Montserrat SemiBold"/>
              <a:sym typeface="Montserrat SemiBold"/>
            </a:endParaRPr>
          </a:p>
        </p:txBody>
      </p:sp>
      <p:pic>
        <p:nvPicPr>
          <p:cNvPr id="859" name="Google Shape;859;p83"/>
          <p:cNvPicPr preferRelativeResize="0"/>
          <p:nvPr/>
        </p:nvPicPr>
        <p:blipFill rotWithShape="1">
          <a:blip r:embed="rId5">
            <a:alphaModFix/>
          </a:blip>
          <a:srcRect b="0" l="0" r="0" t="0"/>
          <a:stretch/>
        </p:blipFill>
        <p:spPr>
          <a:xfrm>
            <a:off x="359814" y="3365180"/>
            <a:ext cx="480622" cy="480622"/>
          </a:xfrm>
          <a:prstGeom prst="rect">
            <a:avLst/>
          </a:prstGeom>
          <a:noFill/>
          <a:ln>
            <a:noFill/>
          </a:ln>
        </p:spPr>
      </p:pic>
      <p:pic>
        <p:nvPicPr>
          <p:cNvPr id="860" name="Google Shape;860;p83"/>
          <p:cNvPicPr preferRelativeResize="0"/>
          <p:nvPr/>
        </p:nvPicPr>
        <p:blipFill rotWithShape="1">
          <a:blip r:embed="rId6">
            <a:alphaModFix/>
          </a:blip>
          <a:srcRect b="0" l="0" r="0" t="0"/>
          <a:stretch/>
        </p:blipFill>
        <p:spPr>
          <a:xfrm>
            <a:off x="359818" y="2294120"/>
            <a:ext cx="480622" cy="480622"/>
          </a:xfrm>
          <a:prstGeom prst="rect">
            <a:avLst/>
          </a:prstGeom>
          <a:noFill/>
          <a:ln>
            <a:noFill/>
          </a:ln>
        </p:spPr>
      </p:pic>
      <p:pic>
        <p:nvPicPr>
          <p:cNvPr id="861" name="Google Shape;861;p83"/>
          <p:cNvPicPr preferRelativeResize="0"/>
          <p:nvPr/>
        </p:nvPicPr>
        <p:blipFill rotWithShape="1">
          <a:blip r:embed="rId7">
            <a:alphaModFix/>
          </a:blip>
          <a:srcRect b="0" l="0" r="0" t="0"/>
          <a:stretch/>
        </p:blipFill>
        <p:spPr>
          <a:xfrm>
            <a:off x="359818" y="2829650"/>
            <a:ext cx="480622" cy="480622"/>
          </a:xfrm>
          <a:prstGeom prst="rect">
            <a:avLst/>
          </a:prstGeom>
          <a:noFill/>
          <a:ln>
            <a:noFill/>
          </a:ln>
        </p:spPr>
      </p:pic>
      <p:sp>
        <p:nvSpPr>
          <p:cNvPr id="862" name="Google Shape;862;p83"/>
          <p:cNvSpPr txBox="1"/>
          <p:nvPr/>
        </p:nvSpPr>
        <p:spPr>
          <a:xfrm>
            <a:off x="452144" y="1936637"/>
            <a:ext cx="2576100" cy="3117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None/>
            </a:pPr>
            <a:r>
              <a:rPr b="1" lang="ru" sz="1800">
                <a:solidFill>
                  <a:schemeClr val="lt1"/>
                </a:solidFill>
                <a:latin typeface="Montserrat Medium"/>
                <a:ea typeface="Montserrat Medium"/>
                <a:cs typeface="Montserrat Medium"/>
                <a:sym typeface="Montserrat Medium"/>
              </a:rPr>
              <a:t>Даниил Колуканов</a:t>
            </a:r>
            <a:endParaRPr sz="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p65"/>
          <p:cNvPicPr preferRelativeResize="0"/>
          <p:nvPr/>
        </p:nvPicPr>
        <p:blipFill rotWithShape="1">
          <a:blip r:embed="rId3">
            <a:alphaModFix/>
          </a:blip>
          <a:srcRect b="0" l="0" r="0" t="0"/>
          <a:stretch/>
        </p:blipFill>
        <p:spPr>
          <a:xfrm>
            <a:off x="205524" y="3524792"/>
            <a:ext cx="1237929" cy="310956"/>
          </a:xfrm>
          <a:prstGeom prst="rect">
            <a:avLst/>
          </a:prstGeom>
          <a:noFill/>
          <a:ln>
            <a:noFill/>
          </a:ln>
        </p:spPr>
      </p:pic>
      <p:pic>
        <p:nvPicPr>
          <p:cNvPr id="495" name="Google Shape;495;p65"/>
          <p:cNvPicPr preferRelativeResize="0"/>
          <p:nvPr/>
        </p:nvPicPr>
        <p:blipFill rotWithShape="1">
          <a:blip r:embed="rId4">
            <a:alphaModFix/>
          </a:blip>
          <a:srcRect b="0" l="0" r="0" t="0"/>
          <a:stretch/>
        </p:blipFill>
        <p:spPr>
          <a:xfrm>
            <a:off x="3898727" y="3473496"/>
            <a:ext cx="821823" cy="701439"/>
          </a:xfrm>
          <a:prstGeom prst="rect">
            <a:avLst/>
          </a:prstGeom>
          <a:noFill/>
          <a:ln>
            <a:noFill/>
          </a:ln>
        </p:spPr>
      </p:pic>
      <p:pic>
        <p:nvPicPr>
          <p:cNvPr id="496" name="Google Shape;496;p65"/>
          <p:cNvPicPr preferRelativeResize="0"/>
          <p:nvPr/>
        </p:nvPicPr>
        <p:blipFill rotWithShape="1">
          <a:blip r:embed="rId5">
            <a:alphaModFix/>
          </a:blip>
          <a:srcRect b="0" l="0" r="0" t="0"/>
          <a:stretch/>
        </p:blipFill>
        <p:spPr>
          <a:xfrm>
            <a:off x="2798667" y="3153253"/>
            <a:ext cx="1303944" cy="169728"/>
          </a:xfrm>
          <a:prstGeom prst="rect">
            <a:avLst/>
          </a:prstGeom>
          <a:noFill/>
          <a:ln>
            <a:noFill/>
          </a:ln>
        </p:spPr>
      </p:pic>
      <p:pic>
        <p:nvPicPr>
          <p:cNvPr id="497" name="Google Shape;497;p65"/>
          <p:cNvPicPr preferRelativeResize="0"/>
          <p:nvPr/>
        </p:nvPicPr>
        <p:blipFill rotWithShape="1">
          <a:blip r:embed="rId6">
            <a:alphaModFix/>
          </a:blip>
          <a:srcRect b="0" l="0" r="0" t="0"/>
          <a:stretch/>
        </p:blipFill>
        <p:spPr>
          <a:xfrm>
            <a:off x="2788867" y="3569272"/>
            <a:ext cx="1216100" cy="525349"/>
          </a:xfrm>
          <a:prstGeom prst="rect">
            <a:avLst/>
          </a:prstGeom>
          <a:noFill/>
          <a:ln>
            <a:noFill/>
          </a:ln>
        </p:spPr>
      </p:pic>
      <p:pic>
        <p:nvPicPr>
          <p:cNvPr id="498" name="Google Shape;498;p65"/>
          <p:cNvPicPr preferRelativeResize="0"/>
          <p:nvPr/>
        </p:nvPicPr>
        <p:blipFill rotWithShape="1">
          <a:blip r:embed="rId7">
            <a:alphaModFix/>
          </a:blip>
          <a:srcRect b="0" l="0" r="0" t="0"/>
          <a:stretch/>
        </p:blipFill>
        <p:spPr>
          <a:xfrm>
            <a:off x="275110" y="4071069"/>
            <a:ext cx="1237930" cy="696335"/>
          </a:xfrm>
          <a:prstGeom prst="rect">
            <a:avLst/>
          </a:prstGeom>
          <a:noFill/>
          <a:ln>
            <a:noFill/>
          </a:ln>
        </p:spPr>
      </p:pic>
      <p:sp>
        <p:nvSpPr>
          <p:cNvPr id="499" name="Google Shape;499;p65"/>
          <p:cNvSpPr/>
          <p:nvPr/>
        </p:nvSpPr>
        <p:spPr>
          <a:xfrm>
            <a:off x="6427191" y="1926945"/>
            <a:ext cx="2406900" cy="5424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1700"/>
              <a:buFont typeface="Arial"/>
              <a:buNone/>
            </a:pPr>
            <a:r>
              <a:rPr b="1" i="0" lang="ru" sz="1700" u="none" cap="none" strike="noStrike">
                <a:solidFill>
                  <a:srgbClr val="0050C6"/>
                </a:solidFill>
                <a:latin typeface="Montserrat SemiBold"/>
                <a:ea typeface="Montserrat SemiBold"/>
                <a:cs typeface="Montserrat SemiBold"/>
                <a:sym typeface="Montserrat SemiBold"/>
              </a:rPr>
              <a:t>Сильнейший центр компетенций КЭДО</a:t>
            </a:r>
            <a:endParaRPr b="0" i="0" sz="500" u="none" cap="none" strike="noStrike">
              <a:solidFill>
                <a:srgbClr val="000000"/>
              </a:solidFill>
              <a:latin typeface="Arial"/>
              <a:ea typeface="Arial"/>
              <a:cs typeface="Arial"/>
              <a:sym typeface="Arial"/>
            </a:endParaRPr>
          </a:p>
        </p:txBody>
      </p:sp>
      <p:sp>
        <p:nvSpPr>
          <p:cNvPr id="500" name="Google Shape;500;p65"/>
          <p:cNvSpPr/>
          <p:nvPr/>
        </p:nvSpPr>
        <p:spPr>
          <a:xfrm>
            <a:off x="6403817" y="2623504"/>
            <a:ext cx="2520000" cy="7965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1400"/>
              <a:buFont typeface="Arial"/>
              <a:buNone/>
            </a:pPr>
            <a:r>
              <a:rPr b="0" i="0" lang="ru" sz="1400" u="none" cap="none" strike="noStrike">
                <a:solidFill>
                  <a:srgbClr val="262626"/>
                </a:solidFill>
                <a:latin typeface="Montserrat Light"/>
                <a:ea typeface="Montserrat Light"/>
                <a:cs typeface="Montserrat Light"/>
                <a:sym typeface="Montserrat Light"/>
              </a:rPr>
              <a:t>Мы собрали опыт  </a:t>
            </a:r>
            <a:r>
              <a:rPr b="1" i="0" lang="ru" sz="1400" u="none" cap="none" strike="noStrike">
                <a:solidFill>
                  <a:srgbClr val="0050C6"/>
                </a:solidFill>
                <a:latin typeface="Montserrat SemiBold"/>
                <a:ea typeface="Montserrat SemiBold"/>
                <a:cs typeface="Montserrat SemiBold"/>
                <a:sym typeface="Montserrat SemiBold"/>
              </a:rPr>
              <a:t>350+</a:t>
            </a:r>
            <a:r>
              <a:rPr b="1" i="0" lang="ru" sz="2300" u="none" cap="none" strike="noStrike">
                <a:solidFill>
                  <a:srgbClr val="0050C6"/>
                </a:solidFill>
                <a:latin typeface="Montserrat SemiBold"/>
                <a:ea typeface="Montserrat SemiBold"/>
                <a:cs typeface="Montserrat SemiBold"/>
                <a:sym typeface="Montserrat SemiBold"/>
              </a:rPr>
              <a:t> </a:t>
            </a:r>
            <a:r>
              <a:rPr b="0" i="0" lang="ru" sz="1400" u="none" cap="none" strike="noStrike">
                <a:solidFill>
                  <a:srgbClr val="262626"/>
                </a:solidFill>
                <a:latin typeface="Montserrat Light"/>
                <a:ea typeface="Montserrat Light"/>
                <a:cs typeface="Montserrat Light"/>
                <a:sym typeface="Montserrat Light"/>
              </a:rPr>
              <a:t>компаний с </a:t>
            </a:r>
            <a:r>
              <a:rPr b="1" i="0" lang="ru" sz="1400" u="none" cap="none" strike="noStrike">
                <a:solidFill>
                  <a:srgbClr val="0050C6"/>
                </a:solidFill>
                <a:latin typeface="Montserrat SemiBold"/>
                <a:ea typeface="Montserrat SemiBold"/>
                <a:cs typeface="Montserrat SemiBold"/>
                <a:sym typeface="Montserrat SemiBold"/>
              </a:rPr>
              <a:t>700 000 </a:t>
            </a:r>
            <a:r>
              <a:rPr b="0" i="0" lang="ru" sz="1400" u="none" cap="none" strike="noStrike">
                <a:solidFill>
                  <a:srgbClr val="262626"/>
                </a:solidFill>
                <a:latin typeface="Montserrat Light"/>
                <a:ea typeface="Montserrat Light"/>
                <a:cs typeface="Montserrat Light"/>
                <a:sym typeface="Montserrat Light"/>
              </a:rPr>
              <a:t>сотрудников </a:t>
            </a:r>
            <a:endParaRPr b="0" i="0" sz="1400" u="none" cap="none" strike="noStrike">
              <a:solidFill>
                <a:srgbClr val="262626"/>
              </a:solidFill>
              <a:latin typeface="Montserrat Light"/>
              <a:ea typeface="Montserrat Light"/>
              <a:cs typeface="Montserrat Light"/>
              <a:sym typeface="Montserrat Light"/>
            </a:endParaRPr>
          </a:p>
        </p:txBody>
      </p:sp>
      <p:pic>
        <p:nvPicPr>
          <p:cNvPr id="501" name="Google Shape;501;p65"/>
          <p:cNvPicPr preferRelativeResize="0"/>
          <p:nvPr/>
        </p:nvPicPr>
        <p:blipFill rotWithShape="1">
          <a:blip r:embed="rId8">
            <a:alphaModFix/>
          </a:blip>
          <a:srcRect b="0" l="0" r="0" t="0"/>
          <a:stretch/>
        </p:blipFill>
        <p:spPr>
          <a:xfrm>
            <a:off x="4200508" y="837819"/>
            <a:ext cx="1372407" cy="823446"/>
          </a:xfrm>
          <a:prstGeom prst="rect">
            <a:avLst/>
          </a:prstGeom>
          <a:noFill/>
          <a:ln>
            <a:noFill/>
          </a:ln>
        </p:spPr>
      </p:pic>
      <p:pic>
        <p:nvPicPr>
          <p:cNvPr id="502" name="Google Shape;502;p65"/>
          <p:cNvPicPr preferRelativeResize="0"/>
          <p:nvPr/>
        </p:nvPicPr>
        <p:blipFill rotWithShape="1">
          <a:blip r:embed="rId9">
            <a:alphaModFix/>
          </a:blip>
          <a:srcRect b="0" l="0" r="0" t="0"/>
          <a:stretch/>
        </p:blipFill>
        <p:spPr>
          <a:xfrm>
            <a:off x="5058819" y="1893207"/>
            <a:ext cx="745079" cy="468679"/>
          </a:xfrm>
          <a:prstGeom prst="rect">
            <a:avLst/>
          </a:prstGeom>
          <a:noFill/>
          <a:ln>
            <a:noFill/>
          </a:ln>
        </p:spPr>
      </p:pic>
      <p:pic>
        <p:nvPicPr>
          <p:cNvPr id="503" name="Google Shape;503;p65"/>
          <p:cNvPicPr preferRelativeResize="0"/>
          <p:nvPr/>
        </p:nvPicPr>
        <p:blipFill rotWithShape="1">
          <a:blip r:embed="rId10">
            <a:alphaModFix/>
          </a:blip>
          <a:srcRect b="0" l="0" r="0" t="0"/>
          <a:stretch/>
        </p:blipFill>
        <p:spPr>
          <a:xfrm>
            <a:off x="1567518" y="4158306"/>
            <a:ext cx="772727" cy="521860"/>
          </a:xfrm>
          <a:prstGeom prst="rect">
            <a:avLst/>
          </a:prstGeom>
          <a:noFill/>
          <a:ln>
            <a:noFill/>
          </a:ln>
        </p:spPr>
      </p:pic>
      <p:pic>
        <p:nvPicPr>
          <p:cNvPr id="504" name="Google Shape;504;p65"/>
          <p:cNvPicPr preferRelativeResize="0"/>
          <p:nvPr/>
        </p:nvPicPr>
        <p:blipFill rotWithShape="1">
          <a:blip r:embed="rId11">
            <a:alphaModFix/>
          </a:blip>
          <a:srcRect b="0" l="0" r="0" t="0"/>
          <a:stretch/>
        </p:blipFill>
        <p:spPr>
          <a:xfrm>
            <a:off x="1379365" y="3283617"/>
            <a:ext cx="1075529" cy="717020"/>
          </a:xfrm>
          <a:prstGeom prst="rect">
            <a:avLst/>
          </a:prstGeom>
          <a:noFill/>
          <a:ln>
            <a:noFill/>
          </a:ln>
        </p:spPr>
      </p:pic>
      <p:pic>
        <p:nvPicPr>
          <p:cNvPr id="505" name="Google Shape;505;p65"/>
          <p:cNvPicPr preferRelativeResize="0"/>
          <p:nvPr/>
        </p:nvPicPr>
        <p:blipFill rotWithShape="1">
          <a:blip r:embed="rId12">
            <a:alphaModFix/>
          </a:blip>
          <a:srcRect b="0" l="0" r="0" t="0"/>
          <a:stretch/>
        </p:blipFill>
        <p:spPr>
          <a:xfrm>
            <a:off x="2772989" y="662714"/>
            <a:ext cx="1105451" cy="1118963"/>
          </a:xfrm>
          <a:prstGeom prst="rect">
            <a:avLst/>
          </a:prstGeom>
          <a:noFill/>
          <a:ln>
            <a:noFill/>
          </a:ln>
        </p:spPr>
      </p:pic>
      <p:pic>
        <p:nvPicPr>
          <p:cNvPr id="506" name="Google Shape;506;p65"/>
          <p:cNvPicPr preferRelativeResize="0"/>
          <p:nvPr/>
        </p:nvPicPr>
        <p:blipFill rotWithShape="1">
          <a:blip r:embed="rId13">
            <a:alphaModFix/>
          </a:blip>
          <a:srcRect b="0" l="0" r="0" t="0"/>
          <a:stretch/>
        </p:blipFill>
        <p:spPr>
          <a:xfrm>
            <a:off x="1689830" y="1947746"/>
            <a:ext cx="490553" cy="512440"/>
          </a:xfrm>
          <a:prstGeom prst="rect">
            <a:avLst/>
          </a:prstGeom>
          <a:noFill/>
          <a:ln>
            <a:noFill/>
          </a:ln>
        </p:spPr>
      </p:pic>
      <p:cxnSp>
        <p:nvCxnSpPr>
          <p:cNvPr id="507" name="Google Shape;507;p65"/>
          <p:cNvCxnSpPr/>
          <p:nvPr/>
        </p:nvCxnSpPr>
        <p:spPr>
          <a:xfrm>
            <a:off x="2612348" y="238589"/>
            <a:ext cx="8400" cy="4591500"/>
          </a:xfrm>
          <a:prstGeom prst="straightConnector1">
            <a:avLst/>
          </a:prstGeom>
          <a:noFill/>
          <a:ln cap="flat" cmpd="sng" w="28575">
            <a:solidFill>
              <a:schemeClr val="lt2"/>
            </a:solidFill>
            <a:prstDash val="dash"/>
            <a:miter lim="800000"/>
            <a:headEnd len="sm" w="sm" type="none"/>
            <a:tailEnd len="sm" w="sm" type="none"/>
          </a:ln>
        </p:spPr>
      </p:cxnSp>
      <p:sp>
        <p:nvSpPr>
          <p:cNvPr id="508" name="Google Shape;508;p65"/>
          <p:cNvSpPr txBox="1"/>
          <p:nvPr/>
        </p:nvSpPr>
        <p:spPr>
          <a:xfrm>
            <a:off x="2824980" y="461358"/>
            <a:ext cx="2076000" cy="173100"/>
          </a:xfrm>
          <a:prstGeom prst="rect">
            <a:avLst/>
          </a:prstGeom>
          <a:noFill/>
          <a:ln>
            <a:noFill/>
          </a:ln>
        </p:spPr>
        <p:txBody>
          <a:bodyPr anchorCtr="0" anchor="t" bIns="17150" lIns="34275" spcFirstLastPara="1" rIns="34275" wrap="square" tIns="17150">
            <a:spAutoFit/>
          </a:bodyPr>
          <a:lstStyle/>
          <a:p>
            <a:pPr indent="0" lvl="0" marL="0" marR="0" rtl="0" algn="ctr">
              <a:lnSpc>
                <a:spcPct val="100000"/>
              </a:lnSpc>
              <a:spcBef>
                <a:spcPts val="0"/>
              </a:spcBef>
              <a:spcAft>
                <a:spcPts val="0"/>
              </a:spcAft>
              <a:buClr>
                <a:srgbClr val="000000"/>
              </a:buClr>
              <a:buSzPts val="900"/>
              <a:buFont typeface="Arial"/>
              <a:buNone/>
            </a:pPr>
            <a:r>
              <a:rPr b="1" i="0" lang="ru" sz="900" u="none" cap="none" strike="noStrike">
                <a:solidFill>
                  <a:srgbClr val="004FC5"/>
                </a:solidFill>
                <a:latin typeface="Montserrat"/>
                <a:ea typeface="Montserrat"/>
                <a:cs typeface="Montserrat"/>
                <a:sym typeface="Montserrat"/>
              </a:rPr>
              <a:t>ПРОИЗВОДСТВО И ЛОГИСТИКА</a:t>
            </a:r>
            <a:endParaRPr b="1" i="0" sz="900" u="none" cap="none" strike="noStrike">
              <a:solidFill>
                <a:srgbClr val="004FC5"/>
              </a:solidFill>
              <a:latin typeface="Montserrat"/>
              <a:ea typeface="Montserrat"/>
              <a:cs typeface="Montserrat"/>
              <a:sym typeface="Montserrat"/>
            </a:endParaRPr>
          </a:p>
        </p:txBody>
      </p:sp>
      <p:sp>
        <p:nvSpPr>
          <p:cNvPr id="509" name="Google Shape;509;p65"/>
          <p:cNvSpPr txBox="1"/>
          <p:nvPr/>
        </p:nvSpPr>
        <p:spPr>
          <a:xfrm>
            <a:off x="814759" y="458711"/>
            <a:ext cx="1198200" cy="173100"/>
          </a:xfrm>
          <a:prstGeom prst="rect">
            <a:avLst/>
          </a:prstGeom>
          <a:noFill/>
          <a:ln>
            <a:noFill/>
          </a:ln>
        </p:spPr>
        <p:txBody>
          <a:bodyPr anchorCtr="0" anchor="t" bIns="17150" lIns="34275" spcFirstLastPara="1" rIns="34275" wrap="square" tIns="17150">
            <a:spAutoFit/>
          </a:bodyPr>
          <a:lstStyle/>
          <a:p>
            <a:pPr indent="0" lvl="0" marL="0" marR="0" rtl="0" algn="ctr">
              <a:lnSpc>
                <a:spcPct val="100000"/>
              </a:lnSpc>
              <a:spcBef>
                <a:spcPts val="0"/>
              </a:spcBef>
              <a:spcAft>
                <a:spcPts val="0"/>
              </a:spcAft>
              <a:buClr>
                <a:srgbClr val="000000"/>
              </a:buClr>
              <a:buSzPts val="900"/>
              <a:buFont typeface="Arial"/>
              <a:buNone/>
            </a:pPr>
            <a:r>
              <a:rPr b="1" i="0" lang="ru" sz="900" u="none" cap="none" strike="noStrike">
                <a:solidFill>
                  <a:srgbClr val="004FC5"/>
                </a:solidFill>
                <a:latin typeface="Montserrat"/>
                <a:ea typeface="Montserrat"/>
                <a:cs typeface="Montserrat"/>
                <a:sym typeface="Montserrat"/>
              </a:rPr>
              <a:t>ФИНАНСЫ И ГОС </a:t>
            </a:r>
            <a:endParaRPr b="1" i="0" sz="900" u="none" cap="none" strike="noStrike">
              <a:solidFill>
                <a:srgbClr val="004FC5"/>
              </a:solidFill>
              <a:latin typeface="Montserrat"/>
              <a:ea typeface="Montserrat"/>
              <a:cs typeface="Montserrat"/>
              <a:sym typeface="Montserrat"/>
            </a:endParaRPr>
          </a:p>
        </p:txBody>
      </p:sp>
      <p:sp>
        <p:nvSpPr>
          <p:cNvPr id="510" name="Google Shape;510;p65"/>
          <p:cNvSpPr txBox="1"/>
          <p:nvPr/>
        </p:nvSpPr>
        <p:spPr>
          <a:xfrm>
            <a:off x="3773619" y="2708255"/>
            <a:ext cx="178800" cy="173100"/>
          </a:xfrm>
          <a:prstGeom prst="rect">
            <a:avLst/>
          </a:prstGeom>
          <a:noFill/>
          <a:ln>
            <a:noFill/>
          </a:ln>
        </p:spPr>
        <p:txBody>
          <a:bodyPr anchorCtr="0" anchor="t" bIns="17150" lIns="34275" spcFirstLastPara="1" rIns="34275" wrap="square" tIns="17150">
            <a:spAutoFit/>
          </a:bodyPr>
          <a:lstStyle/>
          <a:p>
            <a:pPr indent="0" lvl="0" marL="0" marR="0" rtl="0" algn="ctr">
              <a:lnSpc>
                <a:spcPct val="100000"/>
              </a:lnSpc>
              <a:spcBef>
                <a:spcPts val="0"/>
              </a:spcBef>
              <a:spcAft>
                <a:spcPts val="0"/>
              </a:spcAft>
              <a:buClr>
                <a:srgbClr val="000000"/>
              </a:buClr>
              <a:buSzPts val="900"/>
              <a:buFont typeface="Arial"/>
              <a:buNone/>
            </a:pPr>
            <a:r>
              <a:rPr b="1" i="0" lang="ru" sz="900" u="none" cap="none" strike="noStrike">
                <a:solidFill>
                  <a:srgbClr val="004FC5"/>
                </a:solidFill>
                <a:latin typeface="Montserrat"/>
                <a:ea typeface="Montserrat"/>
                <a:cs typeface="Montserrat"/>
                <a:sym typeface="Montserrat"/>
              </a:rPr>
              <a:t>IT</a:t>
            </a:r>
            <a:endParaRPr b="1" i="0" sz="900" u="none" cap="none" strike="noStrike">
              <a:solidFill>
                <a:srgbClr val="004FC5"/>
              </a:solidFill>
              <a:latin typeface="Montserrat"/>
              <a:ea typeface="Montserrat"/>
              <a:cs typeface="Montserrat"/>
              <a:sym typeface="Montserrat"/>
            </a:endParaRPr>
          </a:p>
        </p:txBody>
      </p:sp>
      <p:sp>
        <p:nvSpPr>
          <p:cNvPr id="511" name="Google Shape;511;p65"/>
          <p:cNvSpPr txBox="1"/>
          <p:nvPr/>
        </p:nvSpPr>
        <p:spPr>
          <a:xfrm>
            <a:off x="708354" y="2705609"/>
            <a:ext cx="1411200" cy="173100"/>
          </a:xfrm>
          <a:prstGeom prst="rect">
            <a:avLst/>
          </a:prstGeom>
          <a:noFill/>
          <a:ln>
            <a:noFill/>
          </a:ln>
        </p:spPr>
        <p:txBody>
          <a:bodyPr anchorCtr="0" anchor="t" bIns="17150" lIns="34275" spcFirstLastPara="1" rIns="34275" wrap="square" tIns="17150">
            <a:spAutoFit/>
          </a:bodyPr>
          <a:lstStyle/>
          <a:p>
            <a:pPr indent="0" lvl="0" marL="0" marR="0" rtl="0" algn="ctr">
              <a:lnSpc>
                <a:spcPct val="100000"/>
              </a:lnSpc>
              <a:spcBef>
                <a:spcPts val="0"/>
              </a:spcBef>
              <a:spcAft>
                <a:spcPts val="0"/>
              </a:spcAft>
              <a:buClr>
                <a:srgbClr val="000000"/>
              </a:buClr>
              <a:buSzPts val="900"/>
              <a:buFont typeface="Arial"/>
              <a:buNone/>
            </a:pPr>
            <a:r>
              <a:rPr b="1" i="0" lang="ru" sz="900" u="none" cap="none" strike="noStrike">
                <a:solidFill>
                  <a:srgbClr val="004FC5"/>
                </a:solidFill>
                <a:latin typeface="Montserrat"/>
                <a:ea typeface="Montserrat"/>
                <a:cs typeface="Montserrat"/>
                <a:sym typeface="Montserrat"/>
              </a:rPr>
              <a:t>ТОРГОВЛЯ И РЕТЕЙЛ</a:t>
            </a:r>
            <a:endParaRPr b="1" i="0" sz="900" u="none" cap="none" strike="noStrike">
              <a:solidFill>
                <a:srgbClr val="004FC5"/>
              </a:solidFill>
              <a:latin typeface="Montserrat"/>
              <a:ea typeface="Montserrat"/>
              <a:cs typeface="Montserrat"/>
              <a:sym typeface="Montserrat"/>
            </a:endParaRPr>
          </a:p>
        </p:txBody>
      </p:sp>
      <p:cxnSp>
        <p:nvCxnSpPr>
          <p:cNvPr id="512" name="Google Shape;512;p65"/>
          <p:cNvCxnSpPr/>
          <p:nvPr/>
        </p:nvCxnSpPr>
        <p:spPr>
          <a:xfrm>
            <a:off x="113716" y="2593829"/>
            <a:ext cx="4799100" cy="0"/>
          </a:xfrm>
          <a:prstGeom prst="straightConnector1">
            <a:avLst/>
          </a:prstGeom>
          <a:noFill/>
          <a:ln cap="flat" cmpd="sng" w="28575">
            <a:solidFill>
              <a:schemeClr val="lt2"/>
            </a:solidFill>
            <a:prstDash val="dash"/>
            <a:miter lim="800000"/>
            <a:headEnd len="sm" w="sm" type="none"/>
            <a:tailEnd len="sm" w="sm" type="none"/>
          </a:ln>
        </p:spPr>
      </p:cxnSp>
      <p:pic>
        <p:nvPicPr>
          <p:cNvPr id="513" name="Google Shape;513;p65"/>
          <p:cNvPicPr preferRelativeResize="0"/>
          <p:nvPr/>
        </p:nvPicPr>
        <p:blipFill rotWithShape="1">
          <a:blip r:embed="rId14">
            <a:alphaModFix/>
          </a:blip>
          <a:srcRect b="0" l="0" r="0" t="0"/>
          <a:stretch/>
        </p:blipFill>
        <p:spPr>
          <a:xfrm>
            <a:off x="5322273" y="238589"/>
            <a:ext cx="1317872" cy="4697366"/>
          </a:xfrm>
          <a:prstGeom prst="rect">
            <a:avLst/>
          </a:prstGeom>
          <a:noFill/>
          <a:ln>
            <a:noFill/>
          </a:ln>
        </p:spPr>
      </p:pic>
      <p:pic>
        <p:nvPicPr>
          <p:cNvPr id="514" name="Google Shape;514;p65"/>
          <p:cNvPicPr preferRelativeResize="0"/>
          <p:nvPr/>
        </p:nvPicPr>
        <p:blipFill rotWithShape="1">
          <a:blip r:embed="rId15">
            <a:alphaModFix/>
          </a:blip>
          <a:srcRect b="0" l="0" r="0" t="0"/>
          <a:stretch/>
        </p:blipFill>
        <p:spPr>
          <a:xfrm>
            <a:off x="2704748" y="1854633"/>
            <a:ext cx="1012789" cy="506394"/>
          </a:xfrm>
          <a:prstGeom prst="rect">
            <a:avLst/>
          </a:prstGeom>
          <a:noFill/>
          <a:ln>
            <a:noFill/>
          </a:ln>
        </p:spPr>
      </p:pic>
      <p:pic>
        <p:nvPicPr>
          <p:cNvPr id="515" name="Google Shape;515;p65"/>
          <p:cNvPicPr preferRelativeResize="0"/>
          <p:nvPr/>
        </p:nvPicPr>
        <p:blipFill rotWithShape="1">
          <a:blip r:embed="rId16">
            <a:alphaModFix/>
          </a:blip>
          <a:srcRect b="0" l="0" r="0" t="0"/>
          <a:stretch/>
        </p:blipFill>
        <p:spPr>
          <a:xfrm>
            <a:off x="4313738" y="2993208"/>
            <a:ext cx="1117620" cy="468679"/>
          </a:xfrm>
          <a:prstGeom prst="rect">
            <a:avLst/>
          </a:prstGeom>
          <a:noFill/>
          <a:ln>
            <a:noFill/>
          </a:ln>
        </p:spPr>
      </p:pic>
      <p:pic>
        <p:nvPicPr>
          <p:cNvPr id="516" name="Google Shape;516;p65"/>
          <p:cNvPicPr preferRelativeResize="0"/>
          <p:nvPr/>
        </p:nvPicPr>
        <p:blipFill rotWithShape="1">
          <a:blip r:embed="rId17">
            <a:alphaModFix/>
          </a:blip>
          <a:srcRect b="0" l="0" r="0" t="0"/>
          <a:stretch/>
        </p:blipFill>
        <p:spPr>
          <a:xfrm>
            <a:off x="383300" y="697113"/>
            <a:ext cx="1799711" cy="488600"/>
          </a:xfrm>
          <a:prstGeom prst="rect">
            <a:avLst/>
          </a:prstGeom>
          <a:noFill/>
          <a:ln>
            <a:noFill/>
          </a:ln>
        </p:spPr>
      </p:pic>
      <p:pic>
        <p:nvPicPr>
          <p:cNvPr id="517" name="Google Shape;517;p65"/>
          <p:cNvPicPr preferRelativeResize="0"/>
          <p:nvPr/>
        </p:nvPicPr>
        <p:blipFill rotWithShape="1">
          <a:blip r:embed="rId18">
            <a:alphaModFix/>
          </a:blip>
          <a:srcRect b="0" l="0" r="0" t="0"/>
          <a:stretch/>
        </p:blipFill>
        <p:spPr>
          <a:xfrm>
            <a:off x="383300" y="1402518"/>
            <a:ext cx="804357" cy="349401"/>
          </a:xfrm>
          <a:prstGeom prst="rect">
            <a:avLst/>
          </a:prstGeom>
          <a:noFill/>
          <a:ln>
            <a:noFill/>
          </a:ln>
        </p:spPr>
      </p:pic>
      <p:pic>
        <p:nvPicPr>
          <p:cNvPr id="518" name="Google Shape;518;p65"/>
          <p:cNvPicPr preferRelativeResize="0"/>
          <p:nvPr/>
        </p:nvPicPr>
        <p:blipFill rotWithShape="1">
          <a:blip r:embed="rId19">
            <a:alphaModFix/>
          </a:blip>
          <a:srcRect b="0" l="0" r="0" t="0"/>
          <a:stretch/>
        </p:blipFill>
        <p:spPr>
          <a:xfrm>
            <a:off x="201377" y="1879037"/>
            <a:ext cx="1096025" cy="675061"/>
          </a:xfrm>
          <a:prstGeom prst="rect">
            <a:avLst/>
          </a:prstGeom>
          <a:noFill/>
          <a:ln>
            <a:noFill/>
          </a:ln>
        </p:spPr>
      </p:pic>
      <p:sp>
        <p:nvSpPr>
          <p:cNvPr id="519" name="Google Shape;519;p65"/>
          <p:cNvSpPr txBox="1"/>
          <p:nvPr/>
        </p:nvSpPr>
        <p:spPr>
          <a:xfrm>
            <a:off x="1028768" y="2255921"/>
            <a:ext cx="69300" cy="1425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pic>
        <p:nvPicPr>
          <p:cNvPr id="520" name="Google Shape;520;p65"/>
          <p:cNvPicPr preferRelativeResize="0"/>
          <p:nvPr/>
        </p:nvPicPr>
        <p:blipFill rotWithShape="1">
          <a:blip r:embed="rId20">
            <a:alphaModFix/>
          </a:blip>
          <a:srcRect b="0" l="0" r="0" t="0"/>
          <a:stretch/>
        </p:blipFill>
        <p:spPr>
          <a:xfrm>
            <a:off x="1721687" y="1251035"/>
            <a:ext cx="517283" cy="572087"/>
          </a:xfrm>
          <a:prstGeom prst="rect">
            <a:avLst/>
          </a:prstGeom>
          <a:noFill/>
          <a:ln>
            <a:noFill/>
          </a:ln>
        </p:spPr>
      </p:pic>
      <p:pic>
        <p:nvPicPr>
          <p:cNvPr id="521" name="Google Shape;521;p65"/>
          <p:cNvPicPr preferRelativeResize="0"/>
          <p:nvPr/>
        </p:nvPicPr>
        <p:blipFill rotWithShape="1">
          <a:blip r:embed="rId21">
            <a:alphaModFix/>
          </a:blip>
          <a:srcRect b="0" l="0" r="0" t="0"/>
          <a:stretch/>
        </p:blipFill>
        <p:spPr>
          <a:xfrm>
            <a:off x="3892254" y="1823126"/>
            <a:ext cx="947213" cy="524756"/>
          </a:xfrm>
          <a:prstGeom prst="rect">
            <a:avLst/>
          </a:prstGeom>
          <a:noFill/>
          <a:ln>
            <a:noFill/>
          </a:ln>
        </p:spPr>
      </p:pic>
      <p:pic>
        <p:nvPicPr>
          <p:cNvPr id="522" name="Google Shape;522;p65"/>
          <p:cNvPicPr preferRelativeResize="0"/>
          <p:nvPr/>
        </p:nvPicPr>
        <p:blipFill rotWithShape="1">
          <a:blip r:embed="rId22">
            <a:alphaModFix/>
          </a:blip>
          <a:srcRect b="0" l="0" r="0" t="0"/>
          <a:stretch/>
        </p:blipFill>
        <p:spPr>
          <a:xfrm>
            <a:off x="2878999" y="4174935"/>
            <a:ext cx="2160131" cy="488601"/>
          </a:xfrm>
          <a:prstGeom prst="rect">
            <a:avLst/>
          </a:prstGeom>
          <a:noFill/>
          <a:ln>
            <a:noFill/>
          </a:ln>
        </p:spPr>
      </p:pic>
      <p:pic>
        <p:nvPicPr>
          <p:cNvPr id="523" name="Google Shape;523;p65"/>
          <p:cNvPicPr preferRelativeResize="0"/>
          <p:nvPr/>
        </p:nvPicPr>
        <p:blipFill rotWithShape="1">
          <a:blip r:embed="rId23">
            <a:alphaModFix/>
          </a:blip>
          <a:srcRect b="0" l="0" r="0" t="0"/>
          <a:stretch/>
        </p:blipFill>
        <p:spPr>
          <a:xfrm>
            <a:off x="4764766" y="3649017"/>
            <a:ext cx="502531" cy="353505"/>
          </a:xfrm>
          <a:prstGeom prst="rect">
            <a:avLst/>
          </a:prstGeom>
          <a:noFill/>
          <a:ln>
            <a:noFill/>
          </a:ln>
        </p:spPr>
      </p:pic>
      <p:pic>
        <p:nvPicPr>
          <p:cNvPr descr="HRlink - первая система электронного кадрового документооборота" id="524" name="Google Shape;524;p65"/>
          <p:cNvPicPr preferRelativeResize="0"/>
          <p:nvPr/>
        </p:nvPicPr>
        <p:blipFill rotWithShape="1">
          <a:blip r:embed="rId24">
            <a:alphaModFix/>
          </a:blip>
          <a:srcRect b="0" l="0" r="0" t="0"/>
          <a:stretch/>
        </p:blipFill>
        <p:spPr>
          <a:xfrm>
            <a:off x="7277023" y="343195"/>
            <a:ext cx="843706" cy="318119"/>
          </a:xfrm>
          <a:prstGeom prst="rect">
            <a:avLst/>
          </a:prstGeom>
          <a:noFill/>
          <a:ln>
            <a:noFill/>
          </a:ln>
        </p:spPr>
      </p:pic>
      <p:pic>
        <p:nvPicPr>
          <p:cNvPr id="525" name="Google Shape;525;p65"/>
          <p:cNvPicPr preferRelativeResize="0"/>
          <p:nvPr/>
        </p:nvPicPr>
        <p:blipFill rotWithShape="1">
          <a:blip r:embed="rId25">
            <a:alphaModFix/>
          </a:blip>
          <a:srcRect b="0" l="0" r="0" t="0"/>
          <a:stretch/>
        </p:blipFill>
        <p:spPr>
          <a:xfrm>
            <a:off x="205524" y="3524792"/>
            <a:ext cx="1237929" cy="310956"/>
          </a:xfrm>
          <a:prstGeom prst="rect">
            <a:avLst/>
          </a:prstGeom>
          <a:noFill/>
          <a:ln>
            <a:noFill/>
          </a:ln>
        </p:spPr>
      </p:pic>
      <p:pic>
        <p:nvPicPr>
          <p:cNvPr id="526" name="Google Shape;526;p65"/>
          <p:cNvPicPr preferRelativeResize="0"/>
          <p:nvPr/>
        </p:nvPicPr>
        <p:blipFill rotWithShape="1">
          <a:blip r:embed="rId26">
            <a:alphaModFix/>
          </a:blip>
          <a:srcRect b="0" l="0" r="0" t="0"/>
          <a:stretch/>
        </p:blipFill>
        <p:spPr>
          <a:xfrm>
            <a:off x="4200508" y="837819"/>
            <a:ext cx="1372407" cy="823446"/>
          </a:xfrm>
          <a:prstGeom prst="rect">
            <a:avLst/>
          </a:prstGeom>
          <a:noFill/>
          <a:ln>
            <a:noFill/>
          </a:ln>
        </p:spPr>
      </p:pic>
      <p:pic>
        <p:nvPicPr>
          <p:cNvPr id="527" name="Google Shape;527;p65"/>
          <p:cNvPicPr preferRelativeResize="0"/>
          <p:nvPr/>
        </p:nvPicPr>
        <p:blipFill rotWithShape="1">
          <a:blip r:embed="rId23">
            <a:alphaModFix/>
          </a:blip>
          <a:srcRect b="0" l="0" r="0" t="0"/>
          <a:stretch/>
        </p:blipFill>
        <p:spPr>
          <a:xfrm>
            <a:off x="4764766" y="3649017"/>
            <a:ext cx="502531" cy="353505"/>
          </a:xfrm>
          <a:prstGeom prst="rect">
            <a:avLst/>
          </a:prstGeom>
          <a:noFill/>
          <a:ln>
            <a:noFill/>
          </a:ln>
        </p:spPr>
      </p:pic>
      <p:pic>
        <p:nvPicPr>
          <p:cNvPr descr="HRlink - первая система электронного кадрового документооборота" id="528" name="Google Shape;528;p65"/>
          <p:cNvPicPr preferRelativeResize="0"/>
          <p:nvPr/>
        </p:nvPicPr>
        <p:blipFill rotWithShape="1">
          <a:blip r:embed="rId24">
            <a:alphaModFix/>
          </a:blip>
          <a:srcRect b="0" l="0" r="0" t="0"/>
          <a:stretch/>
        </p:blipFill>
        <p:spPr>
          <a:xfrm>
            <a:off x="7277023" y="343195"/>
            <a:ext cx="843706" cy="3181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6"/>
          <p:cNvSpPr/>
          <p:nvPr/>
        </p:nvSpPr>
        <p:spPr>
          <a:xfrm>
            <a:off x="0" y="0"/>
            <a:ext cx="9144000" cy="5143500"/>
          </a:xfrm>
          <a:prstGeom prst="rect">
            <a:avLst/>
          </a:prstGeom>
          <a:solidFill>
            <a:srgbClr val="004FC5"/>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534" name="Google Shape;534;p66"/>
          <p:cNvSpPr/>
          <p:nvPr/>
        </p:nvSpPr>
        <p:spPr>
          <a:xfrm>
            <a:off x="379654" y="1082096"/>
            <a:ext cx="4103400" cy="2307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Montserrat Medium"/>
              <a:ea typeface="Montserrat Medium"/>
              <a:cs typeface="Montserrat Medium"/>
              <a:sym typeface="Montserrat Medium"/>
            </a:endParaRPr>
          </a:p>
        </p:txBody>
      </p:sp>
      <p:sp>
        <p:nvSpPr>
          <p:cNvPr id="535" name="Google Shape;535;p66"/>
          <p:cNvSpPr/>
          <p:nvPr/>
        </p:nvSpPr>
        <p:spPr>
          <a:xfrm>
            <a:off x="378843" y="303861"/>
            <a:ext cx="8157000" cy="7617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chemeClr val="lt1"/>
                </a:solidFill>
                <a:latin typeface="Montserrat SemiBold"/>
                <a:ea typeface="Montserrat SemiBold"/>
                <a:cs typeface="Montserrat SemiBold"/>
                <a:sym typeface="Montserrat SemiBold"/>
              </a:rPr>
              <a:t>Основные </a:t>
            </a:r>
            <a:r>
              <a:rPr b="1" i="0" lang="ru" sz="2300" u="none" cap="none" strike="noStrike">
                <a:solidFill>
                  <a:schemeClr val="accent1"/>
                </a:solidFill>
                <a:latin typeface="Montserrat SemiBold"/>
                <a:ea typeface="Montserrat SemiBold"/>
                <a:cs typeface="Montserrat SemiBold"/>
                <a:sym typeface="Montserrat SemiBold"/>
              </a:rPr>
              <a:t>БОЛИ</a:t>
            </a:r>
            <a:r>
              <a:rPr b="1" i="0" lang="ru" sz="2300" u="none" cap="none" strike="noStrike">
                <a:solidFill>
                  <a:schemeClr val="lt1"/>
                </a:solidFill>
                <a:latin typeface="Montserrat SemiBold"/>
                <a:ea typeface="Montserrat SemiBold"/>
                <a:cs typeface="Montserrat SemiBold"/>
                <a:sym typeface="Montserrat SemiBold"/>
              </a:rPr>
              <a:t> бумажного </a:t>
            </a:r>
            <a:endParaRPr b="1" i="0" sz="23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chemeClr val="lt1"/>
                </a:solidFill>
                <a:latin typeface="Montserrat SemiBold"/>
                <a:ea typeface="Montserrat SemiBold"/>
                <a:cs typeface="Montserrat SemiBold"/>
                <a:sym typeface="Montserrat SemiBold"/>
              </a:rPr>
              <a:t>документооборота:</a:t>
            </a:r>
            <a:endParaRPr b="0" i="0" sz="500" u="none" cap="none" strike="noStrike">
              <a:solidFill>
                <a:srgbClr val="000000"/>
              </a:solidFill>
              <a:latin typeface="Arial"/>
              <a:ea typeface="Arial"/>
              <a:cs typeface="Arial"/>
              <a:sym typeface="Arial"/>
            </a:endParaRPr>
          </a:p>
        </p:txBody>
      </p:sp>
      <p:pic>
        <p:nvPicPr>
          <p:cNvPr id="536" name="Google Shape;536;p66"/>
          <p:cNvPicPr preferRelativeResize="0"/>
          <p:nvPr/>
        </p:nvPicPr>
        <p:blipFill rotWithShape="1">
          <a:blip r:embed="rId3">
            <a:alphaModFix/>
          </a:blip>
          <a:srcRect b="0" l="0" r="0" t="0"/>
          <a:stretch/>
        </p:blipFill>
        <p:spPr>
          <a:xfrm>
            <a:off x="7286076" y="353191"/>
            <a:ext cx="869794" cy="329518"/>
          </a:xfrm>
          <a:prstGeom prst="rect">
            <a:avLst/>
          </a:prstGeom>
          <a:noFill/>
          <a:ln>
            <a:noFill/>
          </a:ln>
        </p:spPr>
      </p:pic>
      <p:pic>
        <p:nvPicPr>
          <p:cNvPr id="537" name="Google Shape;537;p66"/>
          <p:cNvPicPr preferRelativeResize="0"/>
          <p:nvPr/>
        </p:nvPicPr>
        <p:blipFill rotWithShape="1">
          <a:blip r:embed="rId4">
            <a:alphaModFix/>
          </a:blip>
          <a:srcRect b="0" l="0" r="0" t="0"/>
          <a:stretch/>
        </p:blipFill>
        <p:spPr>
          <a:xfrm>
            <a:off x="-67244" y="4417366"/>
            <a:ext cx="2345819" cy="7617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7"/>
          <p:cNvSpPr/>
          <p:nvPr/>
        </p:nvSpPr>
        <p:spPr>
          <a:xfrm>
            <a:off x="0" y="0"/>
            <a:ext cx="9144000" cy="5143500"/>
          </a:xfrm>
          <a:prstGeom prst="rect">
            <a:avLst/>
          </a:prstGeom>
          <a:solidFill>
            <a:srgbClr val="004FC5"/>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543" name="Google Shape;543;p67"/>
          <p:cNvSpPr/>
          <p:nvPr/>
        </p:nvSpPr>
        <p:spPr>
          <a:xfrm>
            <a:off x="379654" y="1082096"/>
            <a:ext cx="4103400" cy="2307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Montserrat Medium"/>
              <a:ea typeface="Montserrat Medium"/>
              <a:cs typeface="Montserrat Medium"/>
              <a:sym typeface="Montserrat Medium"/>
            </a:endParaRPr>
          </a:p>
        </p:txBody>
      </p:sp>
      <p:sp>
        <p:nvSpPr>
          <p:cNvPr id="544" name="Google Shape;544;p67"/>
          <p:cNvSpPr/>
          <p:nvPr/>
        </p:nvSpPr>
        <p:spPr>
          <a:xfrm>
            <a:off x="378843" y="303861"/>
            <a:ext cx="8157000" cy="7617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chemeClr val="lt1"/>
                </a:solidFill>
                <a:latin typeface="Montserrat SemiBold"/>
                <a:ea typeface="Montserrat SemiBold"/>
                <a:cs typeface="Montserrat SemiBold"/>
                <a:sym typeface="Montserrat SemiBold"/>
              </a:rPr>
              <a:t>Основные </a:t>
            </a:r>
            <a:r>
              <a:rPr b="1" i="0" lang="ru" sz="2300" u="none" cap="none" strike="noStrike">
                <a:solidFill>
                  <a:schemeClr val="accent1"/>
                </a:solidFill>
                <a:latin typeface="Montserrat SemiBold"/>
                <a:ea typeface="Montserrat SemiBold"/>
                <a:cs typeface="Montserrat SemiBold"/>
                <a:sym typeface="Montserrat SemiBold"/>
              </a:rPr>
              <a:t>БОЛИ</a:t>
            </a:r>
            <a:r>
              <a:rPr b="1" i="0" lang="ru" sz="2300" u="none" cap="none" strike="noStrike">
                <a:solidFill>
                  <a:schemeClr val="lt1"/>
                </a:solidFill>
                <a:latin typeface="Montserrat SemiBold"/>
                <a:ea typeface="Montserrat SemiBold"/>
                <a:cs typeface="Montserrat SemiBold"/>
                <a:sym typeface="Montserrat SemiBold"/>
              </a:rPr>
              <a:t> бумажного </a:t>
            </a:r>
            <a:endParaRPr b="1" i="0" sz="23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chemeClr val="lt1"/>
                </a:solidFill>
                <a:latin typeface="Montserrat SemiBold"/>
                <a:ea typeface="Montserrat SemiBold"/>
                <a:cs typeface="Montserrat SemiBold"/>
                <a:sym typeface="Montserrat SemiBold"/>
              </a:rPr>
              <a:t>документооборота:</a:t>
            </a:r>
            <a:endParaRPr b="0" i="0" sz="500" u="none" cap="none" strike="noStrike">
              <a:solidFill>
                <a:srgbClr val="000000"/>
              </a:solidFill>
              <a:latin typeface="Arial"/>
              <a:ea typeface="Arial"/>
              <a:cs typeface="Arial"/>
              <a:sym typeface="Arial"/>
            </a:endParaRPr>
          </a:p>
        </p:txBody>
      </p:sp>
      <p:sp>
        <p:nvSpPr>
          <p:cNvPr id="545" name="Google Shape;545;p67"/>
          <p:cNvSpPr/>
          <p:nvPr/>
        </p:nvSpPr>
        <p:spPr>
          <a:xfrm>
            <a:off x="991991" y="1889347"/>
            <a:ext cx="5469000" cy="5193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1600"/>
              <a:buFont typeface="Arial"/>
              <a:buNone/>
            </a:pPr>
            <a:r>
              <a:rPr b="0" i="0" lang="ru" sz="1600" u="none" cap="none" strike="noStrike">
                <a:solidFill>
                  <a:srgbClr val="9CEFC4"/>
                </a:solidFill>
                <a:latin typeface="Montserrat Medium"/>
                <a:ea typeface="Montserrat Medium"/>
                <a:cs typeface="Montserrat Medium"/>
                <a:sym typeface="Montserrat Medium"/>
              </a:rPr>
              <a:t>Время</a:t>
            </a:r>
            <a:r>
              <a:rPr b="0" i="0" lang="ru" sz="1600" u="none" cap="none" strike="noStrike">
                <a:solidFill>
                  <a:schemeClr val="lt1"/>
                </a:solidFill>
                <a:latin typeface="Montserrat Medium"/>
                <a:ea typeface="Montserrat Medium"/>
                <a:cs typeface="Montserrat Medium"/>
                <a:sym typeface="Montserrat Medium"/>
              </a:rPr>
              <a:t> (пересылка документов, вызов сотрудников в офис, рутинные задачи)</a:t>
            </a:r>
            <a:endParaRPr b="0" i="0" sz="1600" u="none" cap="none" strike="noStrike">
              <a:solidFill>
                <a:schemeClr val="lt1"/>
              </a:solidFill>
              <a:latin typeface="Montserrat Medium"/>
              <a:ea typeface="Montserrat Medium"/>
              <a:cs typeface="Montserrat Medium"/>
              <a:sym typeface="Montserrat Medium"/>
            </a:endParaRPr>
          </a:p>
        </p:txBody>
      </p:sp>
      <p:pic>
        <p:nvPicPr>
          <p:cNvPr id="546" name="Google Shape;546;p67"/>
          <p:cNvPicPr preferRelativeResize="0"/>
          <p:nvPr/>
        </p:nvPicPr>
        <p:blipFill rotWithShape="1">
          <a:blip r:embed="rId3">
            <a:alphaModFix/>
          </a:blip>
          <a:srcRect b="0" l="0" r="0" t="0"/>
          <a:stretch/>
        </p:blipFill>
        <p:spPr>
          <a:xfrm>
            <a:off x="476821" y="1950111"/>
            <a:ext cx="297185" cy="190198"/>
          </a:xfrm>
          <a:prstGeom prst="rect">
            <a:avLst/>
          </a:prstGeom>
          <a:noFill/>
          <a:ln>
            <a:noFill/>
          </a:ln>
        </p:spPr>
      </p:pic>
      <p:pic>
        <p:nvPicPr>
          <p:cNvPr id="547" name="Google Shape;547;p67"/>
          <p:cNvPicPr preferRelativeResize="0"/>
          <p:nvPr/>
        </p:nvPicPr>
        <p:blipFill rotWithShape="1">
          <a:blip r:embed="rId4">
            <a:alphaModFix/>
          </a:blip>
          <a:srcRect b="0" l="0" r="0" t="0"/>
          <a:stretch/>
        </p:blipFill>
        <p:spPr>
          <a:xfrm>
            <a:off x="7286076" y="353191"/>
            <a:ext cx="869794" cy="329518"/>
          </a:xfrm>
          <a:prstGeom prst="rect">
            <a:avLst/>
          </a:prstGeom>
          <a:noFill/>
          <a:ln>
            <a:noFill/>
          </a:ln>
        </p:spPr>
      </p:pic>
      <p:pic>
        <p:nvPicPr>
          <p:cNvPr id="548" name="Google Shape;548;p67"/>
          <p:cNvPicPr preferRelativeResize="0"/>
          <p:nvPr/>
        </p:nvPicPr>
        <p:blipFill rotWithShape="1">
          <a:blip r:embed="rId5">
            <a:alphaModFix/>
          </a:blip>
          <a:srcRect b="0" l="0" r="0" t="0"/>
          <a:stretch/>
        </p:blipFill>
        <p:spPr>
          <a:xfrm>
            <a:off x="-67244" y="4417366"/>
            <a:ext cx="2345819" cy="7617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8"/>
          <p:cNvSpPr/>
          <p:nvPr/>
        </p:nvSpPr>
        <p:spPr>
          <a:xfrm>
            <a:off x="0" y="0"/>
            <a:ext cx="9144000" cy="5143500"/>
          </a:xfrm>
          <a:prstGeom prst="rect">
            <a:avLst/>
          </a:prstGeom>
          <a:solidFill>
            <a:srgbClr val="004FC5"/>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554" name="Google Shape;554;p68"/>
          <p:cNvSpPr/>
          <p:nvPr/>
        </p:nvSpPr>
        <p:spPr>
          <a:xfrm>
            <a:off x="379654" y="1082096"/>
            <a:ext cx="4103400" cy="2307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Montserrat Medium"/>
              <a:ea typeface="Montserrat Medium"/>
              <a:cs typeface="Montserrat Medium"/>
              <a:sym typeface="Montserrat Medium"/>
            </a:endParaRPr>
          </a:p>
        </p:txBody>
      </p:sp>
      <p:sp>
        <p:nvSpPr>
          <p:cNvPr id="555" name="Google Shape;555;p68"/>
          <p:cNvSpPr/>
          <p:nvPr/>
        </p:nvSpPr>
        <p:spPr>
          <a:xfrm>
            <a:off x="378843" y="303861"/>
            <a:ext cx="8157000" cy="7617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chemeClr val="lt1"/>
                </a:solidFill>
                <a:latin typeface="Montserrat SemiBold"/>
                <a:ea typeface="Montserrat SemiBold"/>
                <a:cs typeface="Montserrat SemiBold"/>
                <a:sym typeface="Montserrat SemiBold"/>
              </a:rPr>
              <a:t>Основные </a:t>
            </a:r>
            <a:r>
              <a:rPr b="1" i="0" lang="ru" sz="2300" u="none" cap="none" strike="noStrike">
                <a:solidFill>
                  <a:schemeClr val="accent1"/>
                </a:solidFill>
                <a:latin typeface="Montserrat SemiBold"/>
                <a:ea typeface="Montserrat SemiBold"/>
                <a:cs typeface="Montserrat SemiBold"/>
                <a:sym typeface="Montserrat SemiBold"/>
              </a:rPr>
              <a:t>БОЛИ</a:t>
            </a:r>
            <a:r>
              <a:rPr b="1" i="0" lang="ru" sz="2300" u="none" cap="none" strike="noStrike">
                <a:solidFill>
                  <a:schemeClr val="lt1"/>
                </a:solidFill>
                <a:latin typeface="Montserrat SemiBold"/>
                <a:ea typeface="Montserrat SemiBold"/>
                <a:cs typeface="Montserrat SemiBold"/>
                <a:sym typeface="Montserrat SemiBold"/>
              </a:rPr>
              <a:t> бумажного </a:t>
            </a:r>
            <a:endParaRPr b="1" i="0" sz="23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chemeClr val="lt1"/>
                </a:solidFill>
                <a:latin typeface="Montserrat SemiBold"/>
                <a:ea typeface="Montserrat SemiBold"/>
                <a:cs typeface="Montserrat SemiBold"/>
                <a:sym typeface="Montserrat SemiBold"/>
              </a:rPr>
              <a:t>документооборота:</a:t>
            </a:r>
            <a:endParaRPr b="0" i="0" sz="500" u="none" cap="none" strike="noStrike">
              <a:solidFill>
                <a:srgbClr val="000000"/>
              </a:solidFill>
              <a:latin typeface="Arial"/>
              <a:ea typeface="Arial"/>
              <a:cs typeface="Arial"/>
              <a:sym typeface="Arial"/>
            </a:endParaRPr>
          </a:p>
        </p:txBody>
      </p:sp>
      <p:sp>
        <p:nvSpPr>
          <p:cNvPr id="556" name="Google Shape;556;p68"/>
          <p:cNvSpPr/>
          <p:nvPr/>
        </p:nvSpPr>
        <p:spPr>
          <a:xfrm>
            <a:off x="991991" y="1889347"/>
            <a:ext cx="5469000" cy="5193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1600"/>
              <a:buFont typeface="Arial"/>
              <a:buNone/>
            </a:pPr>
            <a:r>
              <a:rPr b="0" i="0" lang="ru" sz="1600" u="none" cap="none" strike="noStrike">
                <a:solidFill>
                  <a:srgbClr val="9CEFC4"/>
                </a:solidFill>
                <a:latin typeface="Montserrat Medium"/>
                <a:ea typeface="Montserrat Medium"/>
                <a:cs typeface="Montserrat Medium"/>
                <a:sym typeface="Montserrat Medium"/>
              </a:rPr>
              <a:t>Время</a:t>
            </a:r>
            <a:r>
              <a:rPr b="0" i="0" lang="ru" sz="1600" u="none" cap="none" strike="noStrike">
                <a:solidFill>
                  <a:schemeClr val="lt1"/>
                </a:solidFill>
                <a:latin typeface="Montserrat Medium"/>
                <a:ea typeface="Montserrat Medium"/>
                <a:cs typeface="Montserrat Medium"/>
                <a:sym typeface="Montserrat Medium"/>
              </a:rPr>
              <a:t> (пересылка документов, вызов сотрудников в офис, рутинные задачи)</a:t>
            </a:r>
            <a:endParaRPr b="0" i="0" sz="1600" u="none" cap="none" strike="noStrike">
              <a:solidFill>
                <a:schemeClr val="lt1"/>
              </a:solidFill>
              <a:latin typeface="Montserrat Medium"/>
              <a:ea typeface="Montserrat Medium"/>
              <a:cs typeface="Montserrat Medium"/>
              <a:sym typeface="Montserrat Medium"/>
            </a:endParaRPr>
          </a:p>
        </p:txBody>
      </p:sp>
      <p:sp>
        <p:nvSpPr>
          <p:cNvPr id="557" name="Google Shape;557;p68"/>
          <p:cNvSpPr/>
          <p:nvPr/>
        </p:nvSpPr>
        <p:spPr>
          <a:xfrm>
            <a:off x="991991" y="2800972"/>
            <a:ext cx="5729100" cy="5193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1600"/>
              <a:buFont typeface="Arial"/>
              <a:buNone/>
            </a:pPr>
            <a:r>
              <a:rPr b="0" i="0" lang="ru" sz="1600" u="none" cap="none" strike="noStrike">
                <a:solidFill>
                  <a:srgbClr val="9CEFC4"/>
                </a:solidFill>
                <a:latin typeface="Montserrat Medium"/>
                <a:ea typeface="Montserrat Medium"/>
                <a:cs typeface="Montserrat Medium"/>
                <a:sym typeface="Montserrat Medium"/>
              </a:rPr>
              <a:t>Стоимость</a:t>
            </a:r>
            <a:r>
              <a:rPr b="0" i="0" lang="ru" sz="1600" u="none" cap="none" strike="noStrike">
                <a:solidFill>
                  <a:schemeClr val="lt1"/>
                </a:solidFill>
                <a:latin typeface="Montserrat Medium"/>
                <a:ea typeface="Montserrat Medium"/>
                <a:cs typeface="Montserrat Medium"/>
                <a:sym typeface="Montserrat Medium"/>
              </a:rPr>
              <a:t> (канцелярия, логистика, организационная работа) </a:t>
            </a:r>
            <a:endParaRPr b="0" i="0" sz="1600" u="none" cap="none" strike="noStrike">
              <a:solidFill>
                <a:schemeClr val="lt1"/>
              </a:solidFill>
              <a:latin typeface="Montserrat Medium"/>
              <a:ea typeface="Montserrat Medium"/>
              <a:cs typeface="Montserrat Medium"/>
              <a:sym typeface="Montserrat Medium"/>
            </a:endParaRPr>
          </a:p>
        </p:txBody>
      </p:sp>
      <p:pic>
        <p:nvPicPr>
          <p:cNvPr id="558" name="Google Shape;558;p68"/>
          <p:cNvPicPr preferRelativeResize="0"/>
          <p:nvPr/>
        </p:nvPicPr>
        <p:blipFill rotWithShape="1">
          <a:blip r:embed="rId3">
            <a:alphaModFix/>
          </a:blip>
          <a:srcRect b="0" l="0" r="0" t="0"/>
          <a:stretch/>
        </p:blipFill>
        <p:spPr>
          <a:xfrm>
            <a:off x="476821" y="1950111"/>
            <a:ext cx="297185" cy="190198"/>
          </a:xfrm>
          <a:prstGeom prst="rect">
            <a:avLst/>
          </a:prstGeom>
          <a:noFill/>
          <a:ln>
            <a:noFill/>
          </a:ln>
        </p:spPr>
      </p:pic>
      <p:pic>
        <p:nvPicPr>
          <p:cNvPr id="559" name="Google Shape;559;p68"/>
          <p:cNvPicPr preferRelativeResize="0"/>
          <p:nvPr/>
        </p:nvPicPr>
        <p:blipFill rotWithShape="1">
          <a:blip r:embed="rId3">
            <a:alphaModFix/>
          </a:blip>
          <a:srcRect b="0" l="0" r="0" t="0"/>
          <a:stretch/>
        </p:blipFill>
        <p:spPr>
          <a:xfrm>
            <a:off x="476821" y="2851448"/>
            <a:ext cx="297185" cy="190198"/>
          </a:xfrm>
          <a:prstGeom prst="rect">
            <a:avLst/>
          </a:prstGeom>
          <a:noFill/>
          <a:ln>
            <a:noFill/>
          </a:ln>
        </p:spPr>
      </p:pic>
      <p:pic>
        <p:nvPicPr>
          <p:cNvPr id="560" name="Google Shape;560;p68"/>
          <p:cNvPicPr preferRelativeResize="0"/>
          <p:nvPr/>
        </p:nvPicPr>
        <p:blipFill rotWithShape="1">
          <a:blip r:embed="rId4">
            <a:alphaModFix/>
          </a:blip>
          <a:srcRect b="0" l="0" r="0" t="0"/>
          <a:stretch/>
        </p:blipFill>
        <p:spPr>
          <a:xfrm>
            <a:off x="7286076" y="353191"/>
            <a:ext cx="869794" cy="329518"/>
          </a:xfrm>
          <a:prstGeom prst="rect">
            <a:avLst/>
          </a:prstGeom>
          <a:noFill/>
          <a:ln>
            <a:noFill/>
          </a:ln>
        </p:spPr>
      </p:pic>
      <p:pic>
        <p:nvPicPr>
          <p:cNvPr id="561" name="Google Shape;561;p68"/>
          <p:cNvPicPr preferRelativeResize="0"/>
          <p:nvPr/>
        </p:nvPicPr>
        <p:blipFill rotWithShape="1">
          <a:blip r:embed="rId5">
            <a:alphaModFix/>
          </a:blip>
          <a:srcRect b="0" l="0" r="0" t="0"/>
          <a:stretch/>
        </p:blipFill>
        <p:spPr>
          <a:xfrm>
            <a:off x="-67244" y="4417366"/>
            <a:ext cx="2345819" cy="7617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69"/>
          <p:cNvSpPr/>
          <p:nvPr/>
        </p:nvSpPr>
        <p:spPr>
          <a:xfrm>
            <a:off x="0" y="0"/>
            <a:ext cx="9144000" cy="5143500"/>
          </a:xfrm>
          <a:prstGeom prst="rect">
            <a:avLst/>
          </a:prstGeom>
          <a:solidFill>
            <a:srgbClr val="004FC5"/>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567" name="Google Shape;567;p69"/>
          <p:cNvSpPr/>
          <p:nvPr/>
        </p:nvSpPr>
        <p:spPr>
          <a:xfrm>
            <a:off x="379654" y="1082096"/>
            <a:ext cx="4103400" cy="2307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Montserrat Medium"/>
              <a:ea typeface="Montserrat Medium"/>
              <a:cs typeface="Montserrat Medium"/>
              <a:sym typeface="Montserrat Medium"/>
            </a:endParaRPr>
          </a:p>
        </p:txBody>
      </p:sp>
      <p:sp>
        <p:nvSpPr>
          <p:cNvPr id="568" name="Google Shape;568;p69"/>
          <p:cNvSpPr/>
          <p:nvPr/>
        </p:nvSpPr>
        <p:spPr>
          <a:xfrm>
            <a:off x="378843" y="303861"/>
            <a:ext cx="8157000" cy="7617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chemeClr val="lt1"/>
                </a:solidFill>
                <a:latin typeface="Montserrat SemiBold"/>
                <a:ea typeface="Montserrat SemiBold"/>
                <a:cs typeface="Montserrat SemiBold"/>
                <a:sym typeface="Montserrat SemiBold"/>
              </a:rPr>
              <a:t>Основные </a:t>
            </a:r>
            <a:r>
              <a:rPr b="1" i="0" lang="ru" sz="2300" u="none" cap="none" strike="noStrike">
                <a:solidFill>
                  <a:schemeClr val="accent1"/>
                </a:solidFill>
                <a:latin typeface="Montserrat SemiBold"/>
                <a:ea typeface="Montserrat SemiBold"/>
                <a:cs typeface="Montserrat SemiBold"/>
                <a:sym typeface="Montserrat SemiBold"/>
              </a:rPr>
              <a:t>БОЛИ</a:t>
            </a:r>
            <a:r>
              <a:rPr b="1" i="0" lang="ru" sz="2300" u="none" cap="none" strike="noStrike">
                <a:solidFill>
                  <a:schemeClr val="lt1"/>
                </a:solidFill>
                <a:latin typeface="Montserrat SemiBold"/>
                <a:ea typeface="Montserrat SemiBold"/>
                <a:cs typeface="Montserrat SemiBold"/>
                <a:sym typeface="Montserrat SemiBold"/>
              </a:rPr>
              <a:t> бумажного </a:t>
            </a:r>
            <a:endParaRPr b="1" i="0" sz="23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chemeClr val="lt1"/>
                </a:solidFill>
                <a:latin typeface="Montserrat SemiBold"/>
                <a:ea typeface="Montserrat SemiBold"/>
                <a:cs typeface="Montserrat SemiBold"/>
                <a:sym typeface="Montserrat SemiBold"/>
              </a:rPr>
              <a:t>документооборота:</a:t>
            </a:r>
            <a:endParaRPr b="0" i="0" sz="500" u="none" cap="none" strike="noStrike">
              <a:solidFill>
                <a:srgbClr val="000000"/>
              </a:solidFill>
              <a:latin typeface="Arial"/>
              <a:ea typeface="Arial"/>
              <a:cs typeface="Arial"/>
              <a:sym typeface="Arial"/>
            </a:endParaRPr>
          </a:p>
        </p:txBody>
      </p:sp>
      <p:sp>
        <p:nvSpPr>
          <p:cNvPr id="569" name="Google Shape;569;p69"/>
          <p:cNvSpPr/>
          <p:nvPr/>
        </p:nvSpPr>
        <p:spPr>
          <a:xfrm>
            <a:off x="991991" y="1889347"/>
            <a:ext cx="5469000" cy="5193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1600"/>
              <a:buFont typeface="Arial"/>
              <a:buNone/>
            </a:pPr>
            <a:r>
              <a:rPr b="0" i="0" lang="ru" sz="1600" u="none" cap="none" strike="noStrike">
                <a:solidFill>
                  <a:srgbClr val="9CEFC4"/>
                </a:solidFill>
                <a:latin typeface="Montserrat Medium"/>
                <a:ea typeface="Montserrat Medium"/>
                <a:cs typeface="Montserrat Medium"/>
                <a:sym typeface="Montserrat Medium"/>
              </a:rPr>
              <a:t>Время</a:t>
            </a:r>
            <a:r>
              <a:rPr b="0" i="0" lang="ru" sz="1600" u="none" cap="none" strike="noStrike">
                <a:solidFill>
                  <a:schemeClr val="lt1"/>
                </a:solidFill>
                <a:latin typeface="Montserrat Medium"/>
                <a:ea typeface="Montserrat Medium"/>
                <a:cs typeface="Montserrat Medium"/>
                <a:sym typeface="Montserrat Medium"/>
              </a:rPr>
              <a:t> (пересылка документов, вызов сотрудников в офис, рутинные задачи)</a:t>
            </a:r>
            <a:endParaRPr b="0" i="0" sz="1600" u="none" cap="none" strike="noStrike">
              <a:solidFill>
                <a:schemeClr val="lt1"/>
              </a:solidFill>
              <a:latin typeface="Montserrat Medium"/>
              <a:ea typeface="Montserrat Medium"/>
              <a:cs typeface="Montserrat Medium"/>
              <a:sym typeface="Montserrat Medium"/>
            </a:endParaRPr>
          </a:p>
        </p:txBody>
      </p:sp>
      <p:sp>
        <p:nvSpPr>
          <p:cNvPr id="570" name="Google Shape;570;p69"/>
          <p:cNvSpPr/>
          <p:nvPr/>
        </p:nvSpPr>
        <p:spPr>
          <a:xfrm>
            <a:off x="991991" y="2800972"/>
            <a:ext cx="5729100" cy="5193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1600"/>
              <a:buFont typeface="Arial"/>
              <a:buNone/>
            </a:pPr>
            <a:r>
              <a:rPr b="0" i="0" lang="ru" sz="1600" u="none" cap="none" strike="noStrike">
                <a:solidFill>
                  <a:srgbClr val="9CEFC4"/>
                </a:solidFill>
                <a:latin typeface="Montserrat Medium"/>
                <a:ea typeface="Montserrat Medium"/>
                <a:cs typeface="Montserrat Medium"/>
                <a:sym typeface="Montserrat Medium"/>
              </a:rPr>
              <a:t>Стоимость</a:t>
            </a:r>
            <a:r>
              <a:rPr b="0" i="0" lang="ru" sz="1600" u="none" cap="none" strike="noStrike">
                <a:solidFill>
                  <a:schemeClr val="lt1"/>
                </a:solidFill>
                <a:latin typeface="Montserrat Medium"/>
                <a:ea typeface="Montserrat Medium"/>
                <a:cs typeface="Montserrat Medium"/>
                <a:sym typeface="Montserrat Medium"/>
              </a:rPr>
              <a:t> (канцелярия, логистика, организационная работа) </a:t>
            </a:r>
            <a:endParaRPr b="0" i="0" sz="1600" u="none" cap="none" strike="noStrike">
              <a:solidFill>
                <a:schemeClr val="lt1"/>
              </a:solidFill>
              <a:latin typeface="Montserrat Medium"/>
              <a:ea typeface="Montserrat Medium"/>
              <a:cs typeface="Montserrat Medium"/>
              <a:sym typeface="Montserrat Medium"/>
            </a:endParaRPr>
          </a:p>
        </p:txBody>
      </p:sp>
      <p:sp>
        <p:nvSpPr>
          <p:cNvPr id="571" name="Google Shape;571;p69"/>
          <p:cNvSpPr/>
          <p:nvPr/>
        </p:nvSpPr>
        <p:spPr>
          <a:xfrm>
            <a:off x="992000" y="3678800"/>
            <a:ext cx="4814700" cy="5193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1600"/>
              <a:buFont typeface="Arial"/>
              <a:buNone/>
            </a:pPr>
            <a:r>
              <a:rPr b="0" i="0" lang="ru" sz="1600" u="none" cap="none" strike="noStrike">
                <a:solidFill>
                  <a:srgbClr val="9CEFC4"/>
                </a:solidFill>
                <a:latin typeface="Montserrat Medium"/>
                <a:ea typeface="Montserrat Medium"/>
                <a:cs typeface="Montserrat Medium"/>
                <a:sym typeface="Montserrat Medium"/>
              </a:rPr>
              <a:t>Юридические риски</a:t>
            </a:r>
            <a:r>
              <a:rPr b="0" i="0" lang="ru" sz="1600" u="none" cap="none" strike="noStrike">
                <a:solidFill>
                  <a:schemeClr val="lt1"/>
                </a:solidFill>
                <a:latin typeface="Montserrat Medium"/>
                <a:ea typeface="Montserrat Medium"/>
                <a:cs typeface="Montserrat Medium"/>
                <a:sym typeface="Montserrat Medium"/>
              </a:rPr>
              <a:t> (утерянный документ, несвоевременно подписанный, неправильно оформленный)</a:t>
            </a:r>
            <a:endParaRPr b="0" i="0" sz="16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Montserrat Medium"/>
              <a:ea typeface="Montserrat Medium"/>
              <a:cs typeface="Montserrat Medium"/>
              <a:sym typeface="Montserrat Medium"/>
            </a:endParaRPr>
          </a:p>
        </p:txBody>
      </p:sp>
      <p:pic>
        <p:nvPicPr>
          <p:cNvPr id="572" name="Google Shape;572;p69"/>
          <p:cNvPicPr preferRelativeResize="0"/>
          <p:nvPr/>
        </p:nvPicPr>
        <p:blipFill rotWithShape="1">
          <a:blip r:embed="rId3">
            <a:alphaModFix/>
          </a:blip>
          <a:srcRect b="0" l="0" r="0" t="0"/>
          <a:stretch/>
        </p:blipFill>
        <p:spPr>
          <a:xfrm>
            <a:off x="476821" y="1950111"/>
            <a:ext cx="297185" cy="190198"/>
          </a:xfrm>
          <a:prstGeom prst="rect">
            <a:avLst/>
          </a:prstGeom>
          <a:noFill/>
          <a:ln>
            <a:noFill/>
          </a:ln>
        </p:spPr>
      </p:pic>
      <p:pic>
        <p:nvPicPr>
          <p:cNvPr id="573" name="Google Shape;573;p69"/>
          <p:cNvPicPr preferRelativeResize="0"/>
          <p:nvPr/>
        </p:nvPicPr>
        <p:blipFill rotWithShape="1">
          <a:blip r:embed="rId3">
            <a:alphaModFix/>
          </a:blip>
          <a:srcRect b="0" l="0" r="0" t="0"/>
          <a:stretch/>
        </p:blipFill>
        <p:spPr>
          <a:xfrm>
            <a:off x="476821" y="2851448"/>
            <a:ext cx="297185" cy="190198"/>
          </a:xfrm>
          <a:prstGeom prst="rect">
            <a:avLst/>
          </a:prstGeom>
          <a:noFill/>
          <a:ln>
            <a:noFill/>
          </a:ln>
        </p:spPr>
      </p:pic>
      <p:pic>
        <p:nvPicPr>
          <p:cNvPr id="574" name="Google Shape;574;p69"/>
          <p:cNvPicPr preferRelativeResize="0"/>
          <p:nvPr/>
        </p:nvPicPr>
        <p:blipFill rotWithShape="1">
          <a:blip r:embed="rId3">
            <a:alphaModFix/>
          </a:blip>
          <a:srcRect b="0" l="0" r="0" t="0"/>
          <a:stretch/>
        </p:blipFill>
        <p:spPr>
          <a:xfrm>
            <a:off x="476821" y="3733191"/>
            <a:ext cx="297185" cy="190198"/>
          </a:xfrm>
          <a:prstGeom prst="rect">
            <a:avLst/>
          </a:prstGeom>
          <a:noFill/>
          <a:ln>
            <a:noFill/>
          </a:ln>
        </p:spPr>
      </p:pic>
      <p:pic>
        <p:nvPicPr>
          <p:cNvPr id="575" name="Google Shape;575;p69"/>
          <p:cNvPicPr preferRelativeResize="0"/>
          <p:nvPr/>
        </p:nvPicPr>
        <p:blipFill rotWithShape="1">
          <a:blip r:embed="rId4">
            <a:alphaModFix/>
          </a:blip>
          <a:srcRect b="0" l="0" r="0" t="0"/>
          <a:stretch/>
        </p:blipFill>
        <p:spPr>
          <a:xfrm>
            <a:off x="7286076" y="353191"/>
            <a:ext cx="869794" cy="329518"/>
          </a:xfrm>
          <a:prstGeom prst="rect">
            <a:avLst/>
          </a:prstGeom>
          <a:noFill/>
          <a:ln>
            <a:noFill/>
          </a:ln>
        </p:spPr>
      </p:pic>
      <p:pic>
        <p:nvPicPr>
          <p:cNvPr id="576" name="Google Shape;576;p69"/>
          <p:cNvPicPr preferRelativeResize="0"/>
          <p:nvPr/>
        </p:nvPicPr>
        <p:blipFill rotWithShape="1">
          <a:blip r:embed="rId5">
            <a:alphaModFix/>
          </a:blip>
          <a:srcRect b="0" l="0" r="0" t="0"/>
          <a:stretch/>
        </p:blipFill>
        <p:spPr>
          <a:xfrm>
            <a:off x="-67244" y="4417366"/>
            <a:ext cx="2345819" cy="7617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70"/>
          <p:cNvSpPr/>
          <p:nvPr/>
        </p:nvSpPr>
        <p:spPr>
          <a:xfrm>
            <a:off x="0" y="0"/>
            <a:ext cx="9144000" cy="5143500"/>
          </a:xfrm>
          <a:prstGeom prst="rect">
            <a:avLst/>
          </a:prstGeom>
          <a:solidFill>
            <a:srgbClr val="004FC5"/>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582" name="Google Shape;582;p70"/>
          <p:cNvSpPr/>
          <p:nvPr/>
        </p:nvSpPr>
        <p:spPr>
          <a:xfrm>
            <a:off x="379654" y="1082096"/>
            <a:ext cx="4103400" cy="2307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Montserrat Medium"/>
              <a:ea typeface="Montserrat Medium"/>
              <a:cs typeface="Montserrat Medium"/>
              <a:sym typeface="Montserrat Medium"/>
            </a:endParaRPr>
          </a:p>
        </p:txBody>
      </p:sp>
      <p:sp>
        <p:nvSpPr>
          <p:cNvPr id="583" name="Google Shape;583;p70"/>
          <p:cNvSpPr/>
          <p:nvPr/>
        </p:nvSpPr>
        <p:spPr>
          <a:xfrm>
            <a:off x="378843" y="303861"/>
            <a:ext cx="8157000" cy="7617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chemeClr val="lt1"/>
                </a:solidFill>
                <a:latin typeface="Montserrat SemiBold"/>
                <a:ea typeface="Montserrat SemiBold"/>
                <a:cs typeface="Montserrat SemiBold"/>
                <a:sym typeface="Montserrat SemiBold"/>
              </a:rPr>
              <a:t>Основные </a:t>
            </a:r>
            <a:r>
              <a:rPr b="1" i="0" lang="ru" sz="2300" u="none" cap="none" strike="noStrike">
                <a:solidFill>
                  <a:schemeClr val="accent1"/>
                </a:solidFill>
                <a:latin typeface="Montserrat SemiBold"/>
                <a:ea typeface="Montserrat SemiBold"/>
                <a:cs typeface="Montserrat SemiBold"/>
                <a:sym typeface="Montserrat SemiBold"/>
              </a:rPr>
              <a:t>БОЛИ</a:t>
            </a:r>
            <a:r>
              <a:rPr b="1" i="0" lang="ru" sz="2300" u="none" cap="none" strike="noStrike">
                <a:solidFill>
                  <a:schemeClr val="lt1"/>
                </a:solidFill>
                <a:latin typeface="Montserrat SemiBold"/>
                <a:ea typeface="Montserrat SemiBold"/>
                <a:cs typeface="Montserrat SemiBold"/>
                <a:sym typeface="Montserrat SemiBold"/>
              </a:rPr>
              <a:t> бумажного </a:t>
            </a:r>
            <a:endParaRPr b="1" i="0" sz="23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2300"/>
              <a:buFont typeface="Arial"/>
              <a:buNone/>
            </a:pPr>
            <a:r>
              <a:rPr b="1" i="0" lang="ru" sz="2300" u="none" cap="none" strike="noStrike">
                <a:solidFill>
                  <a:schemeClr val="lt1"/>
                </a:solidFill>
                <a:latin typeface="Montserrat SemiBold"/>
                <a:ea typeface="Montserrat SemiBold"/>
                <a:cs typeface="Montserrat SemiBold"/>
                <a:sym typeface="Montserrat SemiBold"/>
              </a:rPr>
              <a:t>документооборота:</a:t>
            </a:r>
            <a:endParaRPr b="0" i="0" sz="500" u="none" cap="none" strike="noStrike">
              <a:solidFill>
                <a:srgbClr val="000000"/>
              </a:solidFill>
              <a:latin typeface="Arial"/>
              <a:ea typeface="Arial"/>
              <a:cs typeface="Arial"/>
              <a:sym typeface="Arial"/>
            </a:endParaRPr>
          </a:p>
        </p:txBody>
      </p:sp>
      <p:sp>
        <p:nvSpPr>
          <p:cNvPr id="584" name="Google Shape;584;p70"/>
          <p:cNvSpPr/>
          <p:nvPr/>
        </p:nvSpPr>
        <p:spPr>
          <a:xfrm>
            <a:off x="991991" y="1889347"/>
            <a:ext cx="5469000" cy="5193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1600"/>
              <a:buFont typeface="Arial"/>
              <a:buNone/>
            </a:pPr>
            <a:r>
              <a:rPr b="0" i="0" lang="ru" sz="1600" u="none" cap="none" strike="noStrike">
                <a:solidFill>
                  <a:srgbClr val="9CEFC4"/>
                </a:solidFill>
                <a:latin typeface="Montserrat Medium"/>
                <a:ea typeface="Montserrat Medium"/>
                <a:cs typeface="Montserrat Medium"/>
                <a:sym typeface="Montserrat Medium"/>
              </a:rPr>
              <a:t>Время</a:t>
            </a:r>
            <a:r>
              <a:rPr b="0" i="0" lang="ru" sz="1600" u="none" cap="none" strike="noStrike">
                <a:solidFill>
                  <a:schemeClr val="lt1"/>
                </a:solidFill>
                <a:latin typeface="Montserrat Medium"/>
                <a:ea typeface="Montserrat Medium"/>
                <a:cs typeface="Montserrat Medium"/>
                <a:sym typeface="Montserrat Medium"/>
              </a:rPr>
              <a:t> (пересылка документов, вызов сотрудников в офис, рутинные задачи)</a:t>
            </a:r>
            <a:endParaRPr b="0" i="0" sz="1600" u="none" cap="none" strike="noStrike">
              <a:solidFill>
                <a:schemeClr val="lt1"/>
              </a:solidFill>
              <a:latin typeface="Montserrat Medium"/>
              <a:ea typeface="Montserrat Medium"/>
              <a:cs typeface="Montserrat Medium"/>
              <a:sym typeface="Montserrat Medium"/>
            </a:endParaRPr>
          </a:p>
        </p:txBody>
      </p:sp>
      <p:sp>
        <p:nvSpPr>
          <p:cNvPr id="585" name="Google Shape;585;p70"/>
          <p:cNvSpPr/>
          <p:nvPr/>
        </p:nvSpPr>
        <p:spPr>
          <a:xfrm>
            <a:off x="991991" y="2800972"/>
            <a:ext cx="5729100" cy="5193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1600"/>
              <a:buFont typeface="Arial"/>
              <a:buNone/>
            </a:pPr>
            <a:r>
              <a:rPr b="0" i="0" lang="ru" sz="1600" u="none" cap="none" strike="noStrike">
                <a:solidFill>
                  <a:srgbClr val="9CEFC4"/>
                </a:solidFill>
                <a:latin typeface="Montserrat Medium"/>
                <a:ea typeface="Montserrat Medium"/>
                <a:cs typeface="Montserrat Medium"/>
                <a:sym typeface="Montserrat Medium"/>
              </a:rPr>
              <a:t>Стоимость</a:t>
            </a:r>
            <a:r>
              <a:rPr b="0" i="0" lang="ru" sz="1600" u="none" cap="none" strike="noStrike">
                <a:solidFill>
                  <a:schemeClr val="lt1"/>
                </a:solidFill>
                <a:latin typeface="Montserrat Medium"/>
                <a:ea typeface="Montserrat Medium"/>
                <a:cs typeface="Montserrat Medium"/>
                <a:sym typeface="Montserrat Medium"/>
              </a:rPr>
              <a:t> (канцелярия, логистика, организационная работа) </a:t>
            </a:r>
            <a:endParaRPr b="0" i="0" sz="1600" u="none" cap="none" strike="noStrike">
              <a:solidFill>
                <a:schemeClr val="lt1"/>
              </a:solidFill>
              <a:latin typeface="Montserrat Medium"/>
              <a:ea typeface="Montserrat Medium"/>
              <a:cs typeface="Montserrat Medium"/>
              <a:sym typeface="Montserrat Medium"/>
            </a:endParaRPr>
          </a:p>
        </p:txBody>
      </p:sp>
      <p:sp>
        <p:nvSpPr>
          <p:cNvPr id="586" name="Google Shape;586;p70"/>
          <p:cNvSpPr/>
          <p:nvPr/>
        </p:nvSpPr>
        <p:spPr>
          <a:xfrm>
            <a:off x="992000" y="3678800"/>
            <a:ext cx="4814700" cy="5193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1600"/>
              <a:buFont typeface="Arial"/>
              <a:buNone/>
            </a:pPr>
            <a:r>
              <a:rPr b="0" i="0" lang="ru" sz="1600" u="none" cap="none" strike="noStrike">
                <a:solidFill>
                  <a:srgbClr val="9CEFC4"/>
                </a:solidFill>
                <a:latin typeface="Montserrat Medium"/>
                <a:ea typeface="Montserrat Medium"/>
                <a:cs typeface="Montserrat Medium"/>
                <a:sym typeface="Montserrat Medium"/>
              </a:rPr>
              <a:t>Юридические риски</a:t>
            </a:r>
            <a:r>
              <a:rPr b="0" i="0" lang="ru" sz="1600" u="none" cap="none" strike="noStrike">
                <a:solidFill>
                  <a:schemeClr val="lt1"/>
                </a:solidFill>
                <a:latin typeface="Montserrat Medium"/>
                <a:ea typeface="Montserrat Medium"/>
                <a:cs typeface="Montserrat Medium"/>
                <a:sym typeface="Montserrat Medium"/>
              </a:rPr>
              <a:t> (утерянный документ, несвоевременно подписанный, неправильно оформленный)</a:t>
            </a:r>
            <a:endParaRPr b="0" i="0" sz="16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Montserrat Medium"/>
              <a:ea typeface="Montserrat Medium"/>
              <a:cs typeface="Montserrat Medium"/>
              <a:sym typeface="Montserrat Medium"/>
            </a:endParaRPr>
          </a:p>
        </p:txBody>
      </p:sp>
      <p:pic>
        <p:nvPicPr>
          <p:cNvPr id="587" name="Google Shape;587;p70"/>
          <p:cNvPicPr preferRelativeResize="0"/>
          <p:nvPr/>
        </p:nvPicPr>
        <p:blipFill rotWithShape="1">
          <a:blip r:embed="rId3">
            <a:alphaModFix/>
          </a:blip>
          <a:srcRect b="0" l="0" r="0" t="0"/>
          <a:stretch/>
        </p:blipFill>
        <p:spPr>
          <a:xfrm>
            <a:off x="476821" y="1950111"/>
            <a:ext cx="297185" cy="190198"/>
          </a:xfrm>
          <a:prstGeom prst="rect">
            <a:avLst/>
          </a:prstGeom>
          <a:noFill/>
          <a:ln>
            <a:noFill/>
          </a:ln>
        </p:spPr>
      </p:pic>
      <p:pic>
        <p:nvPicPr>
          <p:cNvPr id="588" name="Google Shape;588;p70"/>
          <p:cNvPicPr preferRelativeResize="0"/>
          <p:nvPr/>
        </p:nvPicPr>
        <p:blipFill rotWithShape="1">
          <a:blip r:embed="rId3">
            <a:alphaModFix/>
          </a:blip>
          <a:srcRect b="0" l="0" r="0" t="0"/>
          <a:stretch/>
        </p:blipFill>
        <p:spPr>
          <a:xfrm>
            <a:off x="476821" y="2851448"/>
            <a:ext cx="297185" cy="190198"/>
          </a:xfrm>
          <a:prstGeom prst="rect">
            <a:avLst/>
          </a:prstGeom>
          <a:noFill/>
          <a:ln>
            <a:noFill/>
          </a:ln>
        </p:spPr>
      </p:pic>
      <p:pic>
        <p:nvPicPr>
          <p:cNvPr id="589" name="Google Shape;589;p70"/>
          <p:cNvPicPr preferRelativeResize="0"/>
          <p:nvPr/>
        </p:nvPicPr>
        <p:blipFill rotWithShape="1">
          <a:blip r:embed="rId3">
            <a:alphaModFix/>
          </a:blip>
          <a:srcRect b="0" l="0" r="0" t="0"/>
          <a:stretch/>
        </p:blipFill>
        <p:spPr>
          <a:xfrm>
            <a:off x="476821" y="3733191"/>
            <a:ext cx="297185" cy="190198"/>
          </a:xfrm>
          <a:prstGeom prst="rect">
            <a:avLst/>
          </a:prstGeom>
          <a:noFill/>
          <a:ln>
            <a:noFill/>
          </a:ln>
        </p:spPr>
      </p:pic>
      <p:sp>
        <p:nvSpPr>
          <p:cNvPr id="590" name="Google Shape;590;p70"/>
          <p:cNvSpPr txBox="1"/>
          <p:nvPr/>
        </p:nvSpPr>
        <p:spPr>
          <a:xfrm>
            <a:off x="6292300" y="1889350"/>
            <a:ext cx="24678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600"/>
              <a:buFont typeface="Arial"/>
              <a:buNone/>
            </a:pPr>
            <a:r>
              <a:rPr b="1" i="0" lang="ru" sz="9600" u="none" cap="none" strike="noStrike">
                <a:solidFill>
                  <a:schemeClr val="accent1"/>
                </a:solidFill>
                <a:latin typeface="Montserrat SemiBold"/>
                <a:ea typeface="Montserrat SemiBold"/>
                <a:cs typeface="Montserrat SemiBold"/>
                <a:sym typeface="Montserrat SemiBold"/>
              </a:rPr>
              <a:t>X2</a:t>
            </a:r>
            <a:endParaRPr b="1" i="0" sz="9600" u="none" cap="none" strike="noStrike">
              <a:solidFill>
                <a:schemeClr val="accen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2100"/>
              <a:buFont typeface="Arial"/>
              <a:buNone/>
            </a:pPr>
            <a:r>
              <a:rPr b="1" i="0" lang="ru" sz="1600" u="none" cap="none" strike="noStrike">
                <a:solidFill>
                  <a:schemeClr val="accent1"/>
                </a:solidFill>
                <a:latin typeface="Montserrat SemiBold"/>
                <a:ea typeface="Montserrat SemiBold"/>
                <a:cs typeface="Montserrat SemiBold"/>
                <a:sym typeface="Montserrat SemiBold"/>
              </a:rPr>
              <a:t>ПРИ РАСПРЕДЕЛЕННОЙ КОМАНДЕ</a:t>
            </a:r>
            <a:endParaRPr b="1" i="0" sz="1600" u="none" cap="none" strike="noStrike">
              <a:solidFill>
                <a:schemeClr val="accent1"/>
              </a:solidFill>
              <a:latin typeface="Montserrat SemiBold"/>
              <a:ea typeface="Montserrat SemiBold"/>
              <a:cs typeface="Montserrat SemiBold"/>
              <a:sym typeface="Montserrat SemiBold"/>
            </a:endParaRPr>
          </a:p>
        </p:txBody>
      </p:sp>
      <p:pic>
        <p:nvPicPr>
          <p:cNvPr id="591" name="Google Shape;591;p70"/>
          <p:cNvPicPr preferRelativeResize="0"/>
          <p:nvPr/>
        </p:nvPicPr>
        <p:blipFill rotWithShape="1">
          <a:blip r:embed="rId4">
            <a:alphaModFix/>
          </a:blip>
          <a:srcRect b="0" l="0" r="0" t="0"/>
          <a:stretch/>
        </p:blipFill>
        <p:spPr>
          <a:xfrm>
            <a:off x="7286076" y="353191"/>
            <a:ext cx="869794" cy="329518"/>
          </a:xfrm>
          <a:prstGeom prst="rect">
            <a:avLst/>
          </a:prstGeom>
          <a:noFill/>
          <a:ln>
            <a:noFill/>
          </a:ln>
        </p:spPr>
      </p:pic>
      <p:pic>
        <p:nvPicPr>
          <p:cNvPr id="592" name="Google Shape;592;p70"/>
          <p:cNvPicPr preferRelativeResize="0"/>
          <p:nvPr/>
        </p:nvPicPr>
        <p:blipFill rotWithShape="1">
          <a:blip r:embed="rId5">
            <a:alphaModFix/>
          </a:blip>
          <a:srcRect b="0" l="0" r="0" t="0"/>
          <a:stretch/>
        </p:blipFill>
        <p:spPr>
          <a:xfrm>
            <a:off x="-67244" y="4417366"/>
            <a:ext cx="2345819" cy="7617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71"/>
          <p:cNvSpPr/>
          <p:nvPr/>
        </p:nvSpPr>
        <p:spPr>
          <a:xfrm>
            <a:off x="0" y="0"/>
            <a:ext cx="9144000" cy="5143500"/>
          </a:xfrm>
          <a:prstGeom prst="rect">
            <a:avLst/>
          </a:prstGeom>
          <a:solidFill>
            <a:schemeClr val="dk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599" name="Google Shape;599;p71"/>
          <p:cNvSpPr/>
          <p:nvPr/>
        </p:nvSpPr>
        <p:spPr>
          <a:xfrm>
            <a:off x="356903" y="1287000"/>
            <a:ext cx="4703400" cy="767400"/>
          </a:xfrm>
          <a:prstGeom prst="roundRect">
            <a:avLst>
              <a:gd fmla="val 50000" name="adj"/>
            </a:avLst>
          </a:prstGeom>
          <a:solidFill>
            <a:srgbClr val="F2F3FA"/>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00" name="Google Shape;600;p71"/>
          <p:cNvSpPr/>
          <p:nvPr/>
        </p:nvSpPr>
        <p:spPr>
          <a:xfrm>
            <a:off x="338533" y="2428300"/>
            <a:ext cx="4956900" cy="767400"/>
          </a:xfrm>
          <a:prstGeom prst="roundRect">
            <a:avLst>
              <a:gd fmla="val 50000" name="adj"/>
            </a:avLst>
          </a:prstGeom>
          <a:solidFill>
            <a:srgbClr val="F2F3FA"/>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01" name="Google Shape;601;p71"/>
          <p:cNvSpPr/>
          <p:nvPr/>
        </p:nvSpPr>
        <p:spPr>
          <a:xfrm>
            <a:off x="338534" y="3560463"/>
            <a:ext cx="5339700" cy="767400"/>
          </a:xfrm>
          <a:prstGeom prst="roundRect">
            <a:avLst>
              <a:gd fmla="val 50000" name="adj"/>
            </a:avLst>
          </a:prstGeom>
          <a:solidFill>
            <a:srgbClr val="F2F3FA"/>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02" name="Google Shape;602;p71"/>
          <p:cNvSpPr/>
          <p:nvPr/>
        </p:nvSpPr>
        <p:spPr>
          <a:xfrm rot="-526503">
            <a:off x="7984600" y="5829099"/>
            <a:ext cx="6327740" cy="1978163"/>
          </a:xfrm>
          <a:custGeom>
            <a:rect b="b" l="l" r="r" t="t"/>
            <a:pathLst>
              <a:path extrusionOk="0" h="5248344" w="16788384">
                <a:moveTo>
                  <a:pt x="16788384" y="164280"/>
                </a:moveTo>
                <a:cubicBezTo>
                  <a:pt x="15465552" y="-9456"/>
                  <a:pt x="14142720" y="-183192"/>
                  <a:pt x="13057632" y="420312"/>
                </a:cubicBezTo>
                <a:cubicBezTo>
                  <a:pt x="11972544" y="1023816"/>
                  <a:pt x="11807952" y="3279336"/>
                  <a:pt x="10277856" y="3785304"/>
                </a:cubicBezTo>
                <a:cubicBezTo>
                  <a:pt x="8747760" y="4291272"/>
                  <a:pt x="5590032" y="3212280"/>
                  <a:pt x="3877056" y="3456120"/>
                </a:cubicBezTo>
                <a:cubicBezTo>
                  <a:pt x="2164080" y="3699960"/>
                  <a:pt x="1082040" y="4474152"/>
                  <a:pt x="0" y="5248344"/>
                </a:cubicBezTo>
              </a:path>
            </a:pathLst>
          </a:custGeom>
          <a:noFill/>
          <a:ln cap="flat" cmpd="sng" w="571500">
            <a:solidFill>
              <a:schemeClr val="dk1"/>
            </a:solidFill>
            <a:prstDash val="solid"/>
            <a:miter lim="800000"/>
            <a:headEnd len="sm" w="sm" type="none"/>
            <a:tailEnd len="sm" w="sm" type="none"/>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Calibri"/>
              <a:ea typeface="Calibri"/>
              <a:cs typeface="Calibri"/>
              <a:sym typeface="Calibri"/>
            </a:endParaRPr>
          </a:p>
        </p:txBody>
      </p:sp>
      <p:sp>
        <p:nvSpPr>
          <p:cNvPr id="603" name="Google Shape;603;p71"/>
          <p:cNvSpPr/>
          <p:nvPr/>
        </p:nvSpPr>
        <p:spPr>
          <a:xfrm>
            <a:off x="500719" y="2547738"/>
            <a:ext cx="4703400" cy="4848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700"/>
              <a:buFont typeface="Arial"/>
              <a:buNone/>
            </a:pPr>
            <a:r>
              <a:rPr b="1" i="0" lang="ru" sz="2700" u="none" cap="none" strike="noStrike">
                <a:solidFill>
                  <a:srgbClr val="0050C6"/>
                </a:solidFill>
                <a:latin typeface="Montserrat SemiBold"/>
                <a:ea typeface="Montserrat SemiBold"/>
                <a:cs typeface="Montserrat SemiBold"/>
                <a:sym typeface="Montserrat SemiBold"/>
              </a:rPr>
              <a:t>ФЗ-407 </a:t>
            </a:r>
            <a:r>
              <a:rPr b="1" i="0" lang="ru" sz="2700" u="none" cap="none" strike="noStrike">
                <a:solidFill>
                  <a:schemeClr val="dk2"/>
                </a:solidFill>
                <a:latin typeface="Montserrat SemiBold"/>
                <a:ea typeface="Montserrat SemiBold"/>
                <a:cs typeface="Montserrat SemiBold"/>
                <a:sym typeface="Montserrat SemiBold"/>
              </a:rPr>
              <a:t>Дистанционные</a:t>
            </a:r>
            <a:r>
              <a:rPr b="1" i="0" lang="ru" sz="2700" u="none" cap="none" strike="noStrike">
                <a:solidFill>
                  <a:schemeClr val="lt2"/>
                </a:solidFill>
                <a:latin typeface="Montserrat SemiBold"/>
                <a:ea typeface="Montserrat SemiBold"/>
                <a:cs typeface="Montserrat SemiBold"/>
                <a:sym typeface="Montserrat SemiBold"/>
              </a:rPr>
              <a:t> </a:t>
            </a:r>
            <a:endParaRPr b="1" i="0" sz="2700" u="none" cap="none" strike="noStrike">
              <a:solidFill>
                <a:schemeClr val="lt2"/>
              </a:solidFill>
              <a:latin typeface="Montserrat SemiBold"/>
              <a:ea typeface="Montserrat SemiBold"/>
              <a:cs typeface="Montserrat SemiBold"/>
              <a:sym typeface="Montserrat SemiBold"/>
            </a:endParaRPr>
          </a:p>
        </p:txBody>
      </p:sp>
      <p:sp>
        <p:nvSpPr>
          <p:cNvPr id="604" name="Google Shape;604;p71"/>
          <p:cNvSpPr/>
          <p:nvPr/>
        </p:nvSpPr>
        <p:spPr>
          <a:xfrm>
            <a:off x="598579" y="1411250"/>
            <a:ext cx="4367100" cy="4848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700"/>
              <a:buFont typeface="Arial"/>
              <a:buNone/>
            </a:pPr>
            <a:r>
              <a:rPr b="1" i="0" lang="ru" sz="2700" u="none" cap="none" strike="noStrike">
                <a:solidFill>
                  <a:srgbClr val="0050C6"/>
                </a:solidFill>
                <a:latin typeface="Montserrat SemiBold"/>
                <a:ea typeface="Montserrat SemiBold"/>
                <a:cs typeface="Montserrat SemiBold"/>
                <a:sym typeface="Montserrat SemiBold"/>
              </a:rPr>
              <a:t>ФЗ-63  </a:t>
            </a:r>
            <a:r>
              <a:rPr b="1" i="0" lang="ru" sz="1900" u="none" cap="none" strike="noStrike">
                <a:solidFill>
                  <a:schemeClr val="dk2"/>
                </a:solidFill>
                <a:latin typeface="Montserrat SemiBold"/>
                <a:ea typeface="Montserrat SemiBold"/>
                <a:cs typeface="Montserrat SemiBold"/>
                <a:sym typeface="Montserrat SemiBold"/>
              </a:rPr>
              <a:t>Электронная подпись</a:t>
            </a:r>
            <a:endParaRPr b="1" i="0" sz="1900" u="none" cap="none" strike="noStrike">
              <a:solidFill>
                <a:schemeClr val="dk2"/>
              </a:solidFill>
              <a:latin typeface="Montserrat SemiBold"/>
              <a:ea typeface="Montserrat SemiBold"/>
              <a:cs typeface="Montserrat SemiBold"/>
              <a:sym typeface="Montserrat SemiBold"/>
            </a:endParaRPr>
          </a:p>
        </p:txBody>
      </p:sp>
      <p:sp>
        <p:nvSpPr>
          <p:cNvPr id="605" name="Google Shape;605;p71"/>
          <p:cNvSpPr/>
          <p:nvPr/>
        </p:nvSpPr>
        <p:spPr>
          <a:xfrm>
            <a:off x="469667" y="3685857"/>
            <a:ext cx="1453500" cy="4848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700"/>
              <a:buFont typeface="Arial"/>
              <a:buNone/>
            </a:pPr>
            <a:r>
              <a:rPr b="1" i="0" lang="ru" sz="2700" u="none" cap="none" strike="noStrike">
                <a:solidFill>
                  <a:srgbClr val="0050C6"/>
                </a:solidFill>
                <a:latin typeface="Montserrat SemiBold"/>
                <a:ea typeface="Montserrat SemiBold"/>
                <a:cs typeface="Montserrat SemiBold"/>
                <a:sym typeface="Montserrat SemiBold"/>
              </a:rPr>
              <a:t>ФЗ-377</a:t>
            </a:r>
            <a:endParaRPr b="0" i="0" sz="2700" u="none" cap="none" strike="noStrike">
              <a:solidFill>
                <a:schemeClr val="dk2"/>
              </a:solidFill>
              <a:latin typeface="Arial"/>
              <a:ea typeface="Arial"/>
              <a:cs typeface="Arial"/>
              <a:sym typeface="Arial"/>
            </a:endParaRPr>
          </a:p>
        </p:txBody>
      </p:sp>
      <p:sp>
        <p:nvSpPr>
          <p:cNvPr id="606" name="Google Shape;606;p71"/>
          <p:cNvSpPr txBox="1"/>
          <p:nvPr/>
        </p:nvSpPr>
        <p:spPr>
          <a:xfrm>
            <a:off x="1923056" y="3618413"/>
            <a:ext cx="3710700" cy="7890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400"/>
              <a:buFont typeface="Arial"/>
              <a:buNone/>
            </a:pPr>
            <a:r>
              <a:rPr b="1" i="0" lang="ru" sz="1400" u="none" cap="none" strike="noStrike">
                <a:solidFill>
                  <a:schemeClr val="dk2"/>
                </a:solidFill>
                <a:latin typeface="Montserrat SemiBold"/>
                <a:ea typeface="Montserrat SemiBold"/>
                <a:cs typeface="Montserrat SemiBold"/>
                <a:sym typeface="Montserrat SemiBold"/>
              </a:rPr>
              <a:t>Регулирование электронного</a:t>
            </a:r>
            <a:endParaRPr b="0" i="0" sz="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ru" sz="1400" u="none" cap="none" strike="noStrike">
                <a:solidFill>
                  <a:schemeClr val="dk2"/>
                </a:solidFill>
                <a:latin typeface="Montserrat SemiBold"/>
                <a:ea typeface="Montserrat SemiBold"/>
                <a:cs typeface="Montserrat SemiBold"/>
                <a:sym typeface="Montserrat SemiBold"/>
              </a:rPr>
              <a:t>документооборота в сфере трудовых отношений</a:t>
            </a:r>
            <a:endParaRPr b="0" i="0" sz="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607" name="Google Shape;607;p71"/>
          <p:cNvSpPr txBox="1"/>
          <p:nvPr/>
        </p:nvSpPr>
        <p:spPr>
          <a:xfrm>
            <a:off x="367927" y="190393"/>
            <a:ext cx="8430000" cy="693300"/>
          </a:xfrm>
          <a:prstGeom prst="rect">
            <a:avLst/>
          </a:prstGeom>
          <a:noFill/>
          <a:ln>
            <a:noFill/>
          </a:ln>
        </p:spPr>
        <p:txBody>
          <a:bodyPr anchorCtr="0" anchor="ctr" bIns="17150" lIns="34275" spcFirstLastPara="1" rIns="34275" wrap="square" tIns="17150">
            <a:normAutofit/>
          </a:bodyPr>
          <a:lstStyle/>
          <a:p>
            <a:pPr indent="0" lvl="0" marL="0" marR="0" rtl="0" algn="l">
              <a:lnSpc>
                <a:spcPct val="90000"/>
              </a:lnSpc>
              <a:spcBef>
                <a:spcPts val="0"/>
              </a:spcBef>
              <a:spcAft>
                <a:spcPts val="0"/>
              </a:spcAft>
              <a:buClr>
                <a:schemeClr val="accent1"/>
              </a:buClr>
              <a:buSzPts val="2300"/>
              <a:buFont typeface="Montserrat SemiBold"/>
              <a:buNone/>
            </a:pPr>
            <a:r>
              <a:rPr b="1" i="0" lang="ru" sz="2300" u="none" cap="none" strike="noStrike">
                <a:solidFill>
                  <a:schemeClr val="accent1"/>
                </a:solidFill>
                <a:latin typeface="Montserrat SemiBold"/>
                <a:ea typeface="Montserrat SemiBold"/>
                <a:cs typeface="Montserrat SemiBold"/>
                <a:sym typeface="Montserrat SemiBold"/>
              </a:rPr>
              <a:t>Законодательство </a:t>
            </a:r>
            <a:r>
              <a:rPr b="1" i="0" lang="ru" sz="2300" u="none" cap="none" strike="noStrike">
                <a:solidFill>
                  <a:schemeClr val="lt1"/>
                </a:solidFill>
                <a:latin typeface="Montserrat SemiBold"/>
                <a:ea typeface="Montserrat SemiBold"/>
                <a:cs typeface="Montserrat SemiBold"/>
                <a:sym typeface="Montserrat SemiBold"/>
              </a:rPr>
              <a:t>в области кадрового электронного документооборота </a:t>
            </a:r>
            <a:endParaRPr b="0" i="0" sz="500" u="none" cap="none" strike="noStrike">
              <a:solidFill>
                <a:srgbClr val="000000"/>
              </a:solidFill>
              <a:latin typeface="Arial"/>
              <a:ea typeface="Arial"/>
              <a:cs typeface="Arial"/>
              <a:sym typeface="Arial"/>
            </a:endParaRPr>
          </a:p>
        </p:txBody>
      </p:sp>
      <p:sp>
        <p:nvSpPr>
          <p:cNvPr id="608" name="Google Shape;608;p71"/>
          <p:cNvSpPr/>
          <p:nvPr/>
        </p:nvSpPr>
        <p:spPr>
          <a:xfrm>
            <a:off x="5418380" y="-1202792"/>
            <a:ext cx="3483900" cy="1073400"/>
          </a:xfrm>
          <a:prstGeom prst="rect">
            <a:avLst/>
          </a:prstGeom>
          <a:noFill/>
          <a:ln>
            <a:noFill/>
          </a:ln>
        </p:spPr>
        <p:txBody>
          <a:bodyPr anchorCtr="0" anchor="b" bIns="34275" lIns="68550" spcFirstLastPara="1" rIns="68550" wrap="square" tIns="34275">
            <a:no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9DEFC4"/>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9DF0C4"/>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100"/>
              <a:buFont typeface="Arial"/>
              <a:buNone/>
            </a:pPr>
            <a:r>
              <a:rPr b="0" i="0" lang="ru" sz="1100" u="none" cap="none" strike="noStrike">
                <a:solidFill>
                  <a:schemeClr val="lt2"/>
                </a:solidFill>
                <a:highlight>
                  <a:srgbClr val="FFFF00"/>
                </a:highlight>
                <a:latin typeface="Montserrat Medium"/>
                <a:ea typeface="Montserrat Medium"/>
                <a:cs typeface="Montserrat Medium"/>
                <a:sym typeface="Montserrat Medium"/>
              </a:rPr>
              <a:t>Смысл слайда: Показать что мы знаем хорошо законы</a:t>
            </a:r>
            <a:endParaRPr b="0" i="0" sz="1100" u="none" cap="none" strike="noStrike">
              <a:solidFill>
                <a:schemeClr val="lt2"/>
              </a:solidFill>
              <a:highlight>
                <a:srgbClr val="FFFF00"/>
              </a:highlight>
              <a:latin typeface="Montserrat Medium"/>
              <a:ea typeface="Montserrat Medium"/>
              <a:cs typeface="Montserrat Medium"/>
              <a:sym typeface="Montserrat Medium"/>
            </a:endParaRPr>
          </a:p>
        </p:txBody>
      </p:sp>
      <p:sp>
        <p:nvSpPr>
          <p:cNvPr id="609" name="Google Shape;609;p71"/>
          <p:cNvSpPr/>
          <p:nvPr/>
        </p:nvSpPr>
        <p:spPr>
          <a:xfrm>
            <a:off x="1481747" y="-1145854"/>
            <a:ext cx="3483900" cy="900300"/>
          </a:xfrm>
          <a:prstGeom prst="rect">
            <a:avLst/>
          </a:prstGeom>
          <a:noFill/>
          <a:ln>
            <a:noFill/>
          </a:ln>
        </p:spPr>
        <p:txBody>
          <a:bodyPr anchorCtr="0" anchor="b" bIns="34275" lIns="68550" spcFirstLastPara="1" rIns="68550" wrap="square" tIns="34275">
            <a:no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9DEFC4"/>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9DF0C4"/>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100"/>
              <a:buFont typeface="Arial"/>
              <a:buNone/>
            </a:pPr>
            <a:r>
              <a:rPr b="0" i="0" lang="ru" sz="1100" u="none" cap="none" strike="noStrike">
                <a:solidFill>
                  <a:schemeClr val="lt2"/>
                </a:solidFill>
                <a:highlight>
                  <a:srgbClr val="FFFF00"/>
                </a:highlight>
                <a:latin typeface="Montserrat Medium"/>
                <a:ea typeface="Montserrat Medium"/>
                <a:cs typeface="Montserrat Medium"/>
                <a:sym typeface="Montserrat Medium"/>
              </a:rPr>
              <a:t>Добавить еще одну плашку с ФЗ 152</a:t>
            </a:r>
            <a:endParaRPr b="0" i="0" sz="1100" u="none" cap="none" strike="noStrike">
              <a:solidFill>
                <a:schemeClr val="lt2"/>
              </a:solidFill>
              <a:highlight>
                <a:srgbClr val="FFFF00"/>
              </a:highlight>
              <a:latin typeface="Montserrat Medium"/>
              <a:ea typeface="Montserrat Medium"/>
              <a:cs typeface="Montserrat Medium"/>
              <a:sym typeface="Montserrat Medium"/>
            </a:endParaRPr>
          </a:p>
        </p:txBody>
      </p:sp>
      <p:pic>
        <p:nvPicPr>
          <p:cNvPr id="610" name="Google Shape;610;p71"/>
          <p:cNvPicPr preferRelativeResize="0"/>
          <p:nvPr/>
        </p:nvPicPr>
        <p:blipFill rotWithShape="1">
          <a:blip r:embed="rId3">
            <a:alphaModFix/>
          </a:blip>
          <a:srcRect b="0" l="0" r="0" t="0"/>
          <a:stretch/>
        </p:blipFill>
        <p:spPr>
          <a:xfrm>
            <a:off x="7286076" y="353191"/>
            <a:ext cx="869794" cy="329518"/>
          </a:xfrm>
          <a:prstGeom prst="rect">
            <a:avLst/>
          </a:prstGeom>
          <a:noFill/>
          <a:ln>
            <a:noFill/>
          </a:ln>
        </p:spPr>
      </p:pic>
      <p:pic>
        <p:nvPicPr>
          <p:cNvPr id="611" name="Google Shape;611;p71"/>
          <p:cNvPicPr preferRelativeResize="0"/>
          <p:nvPr/>
        </p:nvPicPr>
        <p:blipFill rotWithShape="1">
          <a:blip r:embed="rId4">
            <a:alphaModFix/>
          </a:blip>
          <a:srcRect b="0" l="0" r="0" t="0"/>
          <a:stretch/>
        </p:blipFill>
        <p:spPr>
          <a:xfrm>
            <a:off x="-67244" y="4417366"/>
            <a:ext cx="2345819" cy="76171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HRlink 1">
      <a:dk1>
        <a:srgbClr val="004FC5"/>
      </a:dk1>
      <a:lt1>
        <a:srgbClr val="FEFFFF"/>
      </a:lt1>
      <a:dk2>
        <a:srgbClr val="010202"/>
      </a:dk2>
      <a:lt2>
        <a:srgbClr val="D7D8D7"/>
      </a:lt2>
      <a:accent1>
        <a:srgbClr val="9CEFC4"/>
      </a:accent1>
      <a:accent2>
        <a:srgbClr val="F08171"/>
      </a:accent2>
      <a:accent3>
        <a:srgbClr val="A5A5A5"/>
      </a:accent3>
      <a:accent4>
        <a:srgbClr val="FEFFFF"/>
      </a:accent4>
      <a:accent5>
        <a:srgbClr val="5195E8"/>
      </a:accent5>
      <a:accent6>
        <a:srgbClr val="42AD83"/>
      </a:accent6>
      <a:hlink>
        <a:srgbClr val="F08171"/>
      </a:hlink>
      <a:folHlink>
        <a:srgbClr val="9CEF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HRlink 1">
      <a:dk1>
        <a:srgbClr val="004FC5"/>
      </a:dk1>
      <a:lt1>
        <a:srgbClr val="FEFFFF"/>
      </a:lt1>
      <a:dk2>
        <a:srgbClr val="010202"/>
      </a:dk2>
      <a:lt2>
        <a:srgbClr val="D7D8D7"/>
      </a:lt2>
      <a:accent1>
        <a:srgbClr val="9CEFC4"/>
      </a:accent1>
      <a:accent2>
        <a:srgbClr val="F08171"/>
      </a:accent2>
      <a:accent3>
        <a:srgbClr val="A5A5A5"/>
      </a:accent3>
      <a:accent4>
        <a:srgbClr val="FEFFFF"/>
      </a:accent4>
      <a:accent5>
        <a:srgbClr val="5195E8"/>
      </a:accent5>
      <a:accent6>
        <a:srgbClr val="42AD83"/>
      </a:accent6>
      <a:hlink>
        <a:srgbClr val="F08171"/>
      </a:hlink>
      <a:folHlink>
        <a:srgbClr val="9CEF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Тема Office">
  <a:themeElements>
    <a:clrScheme name="HRlink 1">
      <a:dk1>
        <a:srgbClr val="004FC5"/>
      </a:dk1>
      <a:lt1>
        <a:srgbClr val="FEFFFF"/>
      </a:lt1>
      <a:dk2>
        <a:srgbClr val="010202"/>
      </a:dk2>
      <a:lt2>
        <a:srgbClr val="D7D8D7"/>
      </a:lt2>
      <a:accent1>
        <a:srgbClr val="9CEFC4"/>
      </a:accent1>
      <a:accent2>
        <a:srgbClr val="F08171"/>
      </a:accent2>
      <a:accent3>
        <a:srgbClr val="A5A5A5"/>
      </a:accent3>
      <a:accent4>
        <a:srgbClr val="FEFFFF"/>
      </a:accent4>
      <a:accent5>
        <a:srgbClr val="5195E8"/>
      </a:accent5>
      <a:accent6>
        <a:srgbClr val="42AD83"/>
      </a:accent6>
      <a:hlink>
        <a:srgbClr val="F08171"/>
      </a:hlink>
      <a:folHlink>
        <a:srgbClr val="9CEF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